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78921-7BE9-49DA-BD71-22E6DE9547E1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CF199C-7AD5-4A4D-9597-3D36573BD8B2}">
      <dgm:prSet custT="1"/>
      <dgm:spPr/>
      <dgm:t>
        <a:bodyPr/>
        <a:lstStyle/>
        <a:p>
          <a:r>
            <a:rPr lang="en-US" sz="2400" b="1" i="0" baseline="0" dirty="0">
              <a:solidFill>
                <a:srgbClr val="FF0000"/>
              </a:solidFill>
            </a:rPr>
            <a:t>O que deve fazer quando assiste uma pessoa com </a:t>
          </a:r>
          <a:r>
            <a:rPr lang="en-US" sz="2400" b="1" i="0" baseline="0" dirty="0" err="1">
              <a:solidFill>
                <a:srgbClr val="FF0000"/>
              </a:solidFill>
            </a:rPr>
            <a:t>perda de </a:t>
          </a:r>
          <a:r>
            <a:rPr lang="en-US" sz="2400" b="1" i="0" baseline="0" dirty="0">
              <a:solidFill>
                <a:srgbClr val="FF0000"/>
              </a:solidFill>
            </a:rPr>
            <a:t>audição</a:t>
          </a:r>
          <a:endParaRPr lang="en-US" sz="2400" dirty="0">
            <a:solidFill>
              <a:srgbClr val="FF0000"/>
            </a:solidFill>
          </a:endParaRPr>
        </a:p>
      </dgm:t>
    </dgm:pt>
    <dgm:pt modelId="{134C1603-CCC1-47EE-BF4C-C7794BBA6AF1}" type="parTrans" cxnId="{A6C10D74-7C16-4F98-83AC-0C5DAA15C5CF}">
      <dgm:prSet/>
      <dgm:spPr/>
      <dgm:t>
        <a:bodyPr/>
        <a:lstStyle/>
        <a:p>
          <a:endParaRPr lang="en-US"/>
        </a:p>
      </dgm:t>
    </dgm:pt>
    <dgm:pt modelId="{ECE0CD8F-1BC3-44EA-891E-7AD9A587A1C6}" type="sibTrans" cxnId="{A6C10D74-7C16-4F98-83AC-0C5DAA15C5CF}">
      <dgm:prSet/>
      <dgm:spPr/>
      <dgm:t>
        <a:bodyPr/>
        <a:lstStyle/>
        <a:p>
          <a:endParaRPr lang="en-US"/>
        </a:p>
      </dgm:t>
    </dgm:pt>
    <dgm:pt modelId="{BC9E0A97-F12E-460A-A118-758E9301C957}">
      <dgm:prSet custT="1"/>
      <dgm:spPr/>
      <dgm:t>
        <a:bodyPr/>
        <a:lstStyle/>
        <a:p>
          <a:r>
            <a:rPr lang="en-US" sz="1600" b="1" i="0" baseline="0" dirty="0"/>
            <a:t>Pode utilizar um sinal visual ou um leve toque no braço para chamar a atenção. </a:t>
          </a:r>
          <a:endParaRPr lang="en-US" sz="1600" dirty="0"/>
        </a:p>
      </dgm:t>
    </dgm:pt>
    <dgm:pt modelId="{6AC5BAEF-C186-43F6-A2AE-4649ECA46C89}" type="parTrans" cxnId="{924CAC27-CF7B-4942-9B4A-ECDE4819B2C6}">
      <dgm:prSet/>
      <dgm:spPr/>
      <dgm:t>
        <a:bodyPr/>
        <a:lstStyle/>
        <a:p>
          <a:endParaRPr lang="en-US"/>
        </a:p>
      </dgm:t>
    </dgm:pt>
    <dgm:pt modelId="{E4B92B32-BB9A-4FC3-9B11-CACB47CC91D7}" type="sibTrans" cxnId="{924CAC27-CF7B-4942-9B4A-ECDE4819B2C6}">
      <dgm:prSet/>
      <dgm:spPr/>
      <dgm:t>
        <a:bodyPr/>
        <a:lstStyle/>
        <a:p>
          <a:endParaRPr lang="en-US"/>
        </a:p>
      </dgm:t>
    </dgm:pt>
    <dgm:pt modelId="{CF5C7D13-9319-44F7-8089-6FF32A56C311}">
      <dgm:prSet custT="1"/>
      <dgm:spPr/>
      <dgm:t>
        <a:bodyPr/>
        <a:lstStyle/>
        <a:p>
          <a:r>
            <a:rPr lang="en-US" sz="1800" b="1" i="0" baseline="0" dirty="0">
              <a:solidFill>
                <a:schemeClr val="bg1"/>
              </a:solidFill>
            </a:rPr>
            <a:t>Nunca se aproxime de alguém por trás</a:t>
          </a:r>
          <a:r>
            <a:rPr lang="tr-TR" sz="1800" b="1" i="0" baseline="0" dirty="0">
              <a:solidFill>
                <a:schemeClr val="bg1"/>
              </a:solidFill>
            </a:rPr>
            <a:t>. </a:t>
          </a:r>
          <a:endParaRPr lang="en-US" sz="1800" dirty="0">
            <a:solidFill>
              <a:schemeClr val="bg1"/>
            </a:solidFill>
          </a:endParaRPr>
        </a:p>
      </dgm:t>
    </dgm:pt>
    <dgm:pt modelId="{7504FC06-D591-43D4-B8F5-6B8EEEAC7D01}" type="parTrans" cxnId="{EE8E441E-8613-4E7D-9AEE-4319EA727DAC}">
      <dgm:prSet/>
      <dgm:spPr/>
      <dgm:t>
        <a:bodyPr/>
        <a:lstStyle/>
        <a:p>
          <a:endParaRPr lang="en-US"/>
        </a:p>
      </dgm:t>
    </dgm:pt>
    <dgm:pt modelId="{5F0069E9-C5AA-45BE-8954-5816ABDD4273}" type="sibTrans" cxnId="{EE8E441E-8613-4E7D-9AEE-4319EA727DAC}">
      <dgm:prSet/>
      <dgm:spPr/>
      <dgm:t>
        <a:bodyPr/>
        <a:lstStyle/>
        <a:p>
          <a:endParaRPr lang="en-US"/>
        </a:p>
      </dgm:t>
    </dgm:pt>
    <dgm:pt modelId="{B123D33E-A023-4CDA-85D7-79A1D6816DA9}">
      <dgm:prSet custT="1"/>
      <dgm:spPr/>
      <dgm:t>
        <a:bodyPr/>
        <a:lstStyle/>
        <a:p>
          <a:r>
            <a:rPr lang="en-US" sz="1600" b="1" i="0" baseline="0" dirty="0"/>
            <a:t>Como eles podem depender da leitura labial e conversar de perto, fale diretamente com a pessoa e estabeleça contacto visual.</a:t>
          </a:r>
          <a:endParaRPr lang="en-US" sz="1600" dirty="0"/>
        </a:p>
      </dgm:t>
    </dgm:pt>
    <dgm:pt modelId="{902FFE9B-C342-46FF-BA96-633006DF7E3D}" type="parTrans" cxnId="{567052B0-89E4-418E-BC6D-E2065CFE046F}">
      <dgm:prSet/>
      <dgm:spPr/>
      <dgm:t>
        <a:bodyPr/>
        <a:lstStyle/>
        <a:p>
          <a:endParaRPr lang="en-US"/>
        </a:p>
      </dgm:t>
    </dgm:pt>
    <dgm:pt modelId="{A15B455B-4DD8-460A-969D-DC1B8137AB78}" type="sibTrans" cxnId="{567052B0-89E4-418E-BC6D-E2065CFE046F}">
      <dgm:prSet/>
      <dgm:spPr/>
      <dgm:t>
        <a:bodyPr/>
        <a:lstStyle/>
        <a:p>
          <a:endParaRPr lang="en-US"/>
        </a:p>
      </dgm:t>
    </dgm:pt>
    <dgm:pt modelId="{B5002FF4-6985-4641-8AD8-845328873943}">
      <dgm:prSet custT="1"/>
      <dgm:spPr/>
      <dgm:t>
        <a:bodyPr/>
        <a:lstStyle/>
        <a:p>
          <a:r>
            <a:rPr lang="en-US" sz="1800" b="1" i="0" baseline="0" dirty="0"/>
            <a:t>Fale de forma natural e clara. Evite gritar ou falar demasiado devagar.</a:t>
          </a:r>
          <a:endParaRPr lang="en-US" sz="1800" dirty="0"/>
        </a:p>
      </dgm:t>
    </dgm:pt>
    <dgm:pt modelId="{A2428620-7ED6-4F0F-AF1A-35670CEA4D2B}" type="parTrans" cxnId="{9FE38E9B-D895-4EBA-8B2A-B4A699EF5812}">
      <dgm:prSet/>
      <dgm:spPr/>
      <dgm:t>
        <a:bodyPr/>
        <a:lstStyle/>
        <a:p>
          <a:endParaRPr lang="en-US"/>
        </a:p>
      </dgm:t>
    </dgm:pt>
    <dgm:pt modelId="{EBA20B95-D149-4372-A543-A171B8E9BB0D}" type="sibTrans" cxnId="{9FE38E9B-D895-4EBA-8B2A-B4A699EF5812}">
      <dgm:prSet/>
      <dgm:spPr/>
      <dgm:t>
        <a:bodyPr/>
        <a:lstStyle/>
        <a:p>
          <a:endParaRPr lang="en-US"/>
        </a:p>
      </dgm:t>
    </dgm:pt>
    <dgm:pt modelId="{B8D5E544-342A-4DE7-A3C5-4114691D8ABA}">
      <dgm:prSet custT="1"/>
      <dgm:spPr/>
      <dgm:t>
        <a:bodyPr/>
        <a:lstStyle/>
        <a:p>
          <a:r>
            <a:rPr lang="en-US" sz="1800" b="1" i="0" baseline="0" dirty="0"/>
            <a:t>Em vez de repetir a mesma coisa, tente reformular a frase.</a:t>
          </a:r>
          <a:endParaRPr lang="en-US" sz="1800" dirty="0"/>
        </a:p>
      </dgm:t>
    </dgm:pt>
    <dgm:pt modelId="{BBB38E44-F61C-4701-8EC9-C2206F4FD214}" type="parTrans" cxnId="{29EFC471-F110-40F5-8039-59C010B31FA0}">
      <dgm:prSet/>
      <dgm:spPr/>
      <dgm:t>
        <a:bodyPr/>
        <a:lstStyle/>
        <a:p>
          <a:endParaRPr lang="en-US"/>
        </a:p>
      </dgm:t>
    </dgm:pt>
    <dgm:pt modelId="{36E9634D-5FF6-47CE-B98F-865D9E21D40A}" type="sibTrans" cxnId="{29EFC471-F110-40F5-8039-59C010B31FA0}">
      <dgm:prSet/>
      <dgm:spPr/>
      <dgm:t>
        <a:bodyPr/>
        <a:lstStyle/>
        <a:p>
          <a:endParaRPr lang="en-US"/>
        </a:p>
      </dgm:t>
    </dgm:pt>
    <dgm:pt modelId="{11CEE719-E523-41F0-BC9C-4DEFC83016C4}">
      <dgm:prSet custT="1"/>
      <dgm:spPr/>
      <dgm:t>
        <a:bodyPr/>
        <a:lstStyle/>
        <a:p>
          <a:r>
            <a:rPr lang="en-US" sz="1600" b="1" i="0" baseline="0" dirty="0">
              <a:solidFill>
                <a:srgbClr val="FF0000"/>
              </a:solidFill>
            </a:rPr>
            <a:t>Faça movimentos para clarificar melhor o seu significado.</a:t>
          </a:r>
          <a:endParaRPr lang="en-US" sz="1600" dirty="0">
            <a:solidFill>
              <a:srgbClr val="FF0000"/>
            </a:solidFill>
          </a:endParaRPr>
        </a:p>
      </dgm:t>
    </dgm:pt>
    <dgm:pt modelId="{8F8A683D-6FDE-4F28-83A8-1626F167B125}" type="parTrans" cxnId="{103A4C77-A27F-411C-A57A-C2B9F3822F72}">
      <dgm:prSet/>
      <dgm:spPr/>
      <dgm:t>
        <a:bodyPr/>
        <a:lstStyle/>
        <a:p>
          <a:endParaRPr lang="en-US"/>
        </a:p>
      </dgm:t>
    </dgm:pt>
    <dgm:pt modelId="{94325699-E0C2-465B-BD47-D7472F878457}" type="sibTrans" cxnId="{103A4C77-A27F-411C-A57A-C2B9F3822F72}">
      <dgm:prSet/>
      <dgm:spPr/>
      <dgm:t>
        <a:bodyPr/>
        <a:lstStyle/>
        <a:p>
          <a:endParaRPr lang="en-US"/>
        </a:p>
      </dgm:t>
    </dgm:pt>
    <dgm:pt modelId="{65AAFA69-5C9D-4654-A1FA-BFBFBCA5B26F}">
      <dgm:prSet custT="1"/>
      <dgm:spPr/>
      <dgm:t>
        <a:bodyPr/>
        <a:lstStyle/>
        <a:p>
          <a:r>
            <a:rPr lang="en-US" sz="1600" b="1" i="0" baseline="0" dirty="0">
              <a:solidFill>
                <a:srgbClr val="FF0000"/>
              </a:solidFill>
            </a:rPr>
            <a:t>Se tiver tempo, pode ser útil escrever uma mensagem.</a:t>
          </a:r>
          <a:endParaRPr lang="en-US" sz="1600" dirty="0">
            <a:solidFill>
              <a:srgbClr val="FF0000"/>
            </a:solidFill>
          </a:endParaRPr>
        </a:p>
      </dgm:t>
    </dgm:pt>
    <dgm:pt modelId="{A607551D-7FDA-48C9-847F-44FD4C52D1C7}" type="parTrans" cxnId="{02B8AC86-446A-41B1-8227-7EC3147A421B}">
      <dgm:prSet/>
      <dgm:spPr/>
      <dgm:t>
        <a:bodyPr/>
        <a:lstStyle/>
        <a:p>
          <a:endParaRPr lang="en-US"/>
        </a:p>
      </dgm:t>
    </dgm:pt>
    <dgm:pt modelId="{4888BB03-6C09-461A-A0F2-8A259D61D90C}" type="sibTrans" cxnId="{02B8AC86-446A-41B1-8227-7EC3147A421B}">
      <dgm:prSet/>
      <dgm:spPr/>
      <dgm:t>
        <a:bodyPr/>
        <a:lstStyle/>
        <a:p>
          <a:endParaRPr lang="en-US"/>
        </a:p>
      </dgm:t>
    </dgm:pt>
    <dgm:pt modelId="{FA78596C-74C9-4C50-AF61-C3D0ACD4B1EE}">
      <dgm:prSet custT="1"/>
      <dgm:spPr/>
      <dgm:t>
        <a:bodyPr/>
        <a:lstStyle/>
        <a:p>
          <a:r>
            <a:rPr lang="en-US" sz="1600" b="1" i="0" baseline="0" dirty="0">
              <a:solidFill>
                <a:srgbClr val="FF0000"/>
              </a:solidFill>
            </a:rPr>
            <a:t>Evite fazer ruídos altos, uma vez que os aparelhos auditivos podem provocar um choque físico no utilizador ao amplificarem os sons.</a:t>
          </a:r>
          <a:endParaRPr lang="en-US" sz="1600" dirty="0">
            <a:solidFill>
              <a:srgbClr val="FF0000"/>
            </a:solidFill>
          </a:endParaRPr>
        </a:p>
      </dgm:t>
    </dgm:pt>
    <dgm:pt modelId="{2A6183BB-1022-4831-9BF0-A17302BAE481}" type="parTrans" cxnId="{5DC5F8A1-0428-46DF-8AD7-967BCC94FCC2}">
      <dgm:prSet/>
      <dgm:spPr/>
      <dgm:t>
        <a:bodyPr/>
        <a:lstStyle/>
        <a:p>
          <a:endParaRPr lang="en-US"/>
        </a:p>
      </dgm:t>
    </dgm:pt>
    <dgm:pt modelId="{E6C7ED8D-0291-4BBF-85BE-488C4B545B67}" type="sibTrans" cxnId="{5DC5F8A1-0428-46DF-8AD7-967BCC94FCC2}">
      <dgm:prSet/>
      <dgm:spPr/>
      <dgm:t>
        <a:bodyPr/>
        <a:lstStyle/>
        <a:p>
          <a:endParaRPr lang="en-US"/>
        </a:p>
      </dgm:t>
    </dgm:pt>
    <dgm:pt modelId="{5F491BD8-E2F7-445D-93F8-87A0092F23DF}">
      <dgm:prSet custT="1"/>
      <dgm:spPr/>
      <dgm:t>
        <a:bodyPr/>
        <a:lstStyle/>
        <a:p>
          <a:r>
            <a:rPr lang="en-US" sz="1800" b="1" i="0" baseline="0" dirty="0">
              <a:solidFill>
                <a:srgbClr val="FF0000"/>
              </a:solidFill>
            </a:rPr>
            <a:t>Tenha em atenção que algumas pessoas podem ser cegas e surdas.</a:t>
          </a:r>
          <a:endParaRPr lang="en-US" sz="1800" dirty="0">
            <a:solidFill>
              <a:srgbClr val="FF0000"/>
            </a:solidFill>
          </a:endParaRPr>
        </a:p>
      </dgm:t>
    </dgm:pt>
    <dgm:pt modelId="{B0532C14-2FCC-4947-8E90-3B462F4D0144}" type="parTrans" cxnId="{8D422DB1-4453-4509-BEB4-CC4478BF1B41}">
      <dgm:prSet/>
      <dgm:spPr/>
      <dgm:t>
        <a:bodyPr/>
        <a:lstStyle/>
        <a:p>
          <a:endParaRPr lang="en-US"/>
        </a:p>
      </dgm:t>
    </dgm:pt>
    <dgm:pt modelId="{FDE9E554-35A1-4F29-AD0B-EDBA1553C8CA}" type="sibTrans" cxnId="{8D422DB1-4453-4509-BEB4-CC4478BF1B41}">
      <dgm:prSet/>
      <dgm:spPr/>
      <dgm:t>
        <a:bodyPr/>
        <a:lstStyle/>
        <a:p>
          <a:endParaRPr lang="en-US"/>
        </a:p>
      </dgm:t>
    </dgm:pt>
    <dgm:pt modelId="{BA2D7371-F883-4F5C-85F0-B766F63E3327}" type="pres">
      <dgm:prSet presAssocID="{0C478921-7BE9-49DA-BD71-22E6DE9547E1}" presName="cycle" presStyleCnt="0">
        <dgm:presLayoutVars>
          <dgm:dir/>
          <dgm:resizeHandles val="exact"/>
        </dgm:presLayoutVars>
      </dgm:prSet>
      <dgm:spPr/>
    </dgm:pt>
    <dgm:pt modelId="{F0638A8A-11B1-4EAF-820D-4D9A23A2850C}" type="pres">
      <dgm:prSet presAssocID="{94CF199C-7AD5-4A4D-9597-3D36573BD8B2}" presName="node" presStyleLbl="node1" presStyleIdx="0" presStyleCnt="10" custScaleX="977040" custRadScaleRad="101576" custRadScaleInc="1267">
        <dgm:presLayoutVars>
          <dgm:bulletEnabled val="1"/>
        </dgm:presLayoutVars>
      </dgm:prSet>
      <dgm:spPr/>
    </dgm:pt>
    <dgm:pt modelId="{6B33E2BF-2814-4302-B3FD-5D5D6E0B773D}" type="pres">
      <dgm:prSet presAssocID="{ECE0CD8F-1BC3-44EA-891E-7AD9A587A1C6}" presName="sibTrans" presStyleLbl="sibTrans2D1" presStyleIdx="0" presStyleCnt="10"/>
      <dgm:spPr/>
    </dgm:pt>
    <dgm:pt modelId="{3C381470-148D-4C88-B255-1D63A3556231}" type="pres">
      <dgm:prSet presAssocID="{ECE0CD8F-1BC3-44EA-891E-7AD9A587A1C6}" presName="connectorText" presStyleLbl="sibTrans2D1" presStyleIdx="0" presStyleCnt="10"/>
      <dgm:spPr/>
    </dgm:pt>
    <dgm:pt modelId="{34299349-2CB7-47F8-A4AC-99AE2FC73664}" type="pres">
      <dgm:prSet presAssocID="{BC9E0A97-F12E-460A-A118-758E9301C957}" presName="node" presStyleLbl="node1" presStyleIdx="1" presStyleCnt="10" custScaleX="299943" custScaleY="120612" custRadScaleRad="101351" custRadScaleInc="86977">
        <dgm:presLayoutVars>
          <dgm:bulletEnabled val="1"/>
        </dgm:presLayoutVars>
      </dgm:prSet>
      <dgm:spPr/>
    </dgm:pt>
    <dgm:pt modelId="{9E682312-62C3-4493-A084-56BDA41F9282}" type="pres">
      <dgm:prSet presAssocID="{E4B92B32-BB9A-4FC3-9B11-CACB47CC91D7}" presName="sibTrans" presStyleLbl="sibTrans2D1" presStyleIdx="1" presStyleCnt="10"/>
      <dgm:spPr/>
    </dgm:pt>
    <dgm:pt modelId="{81C9E7B8-0DF2-4FB2-B83A-E1C538BF0040}" type="pres">
      <dgm:prSet presAssocID="{E4B92B32-BB9A-4FC3-9B11-CACB47CC91D7}" presName="connectorText" presStyleLbl="sibTrans2D1" presStyleIdx="1" presStyleCnt="10"/>
      <dgm:spPr/>
    </dgm:pt>
    <dgm:pt modelId="{EB76799D-5CF2-468B-9BE1-9168C14135A0}" type="pres">
      <dgm:prSet presAssocID="{CF5C7D13-9319-44F7-8089-6FF32A56C311}" presName="node" presStyleLbl="node1" presStyleIdx="2" presStyleCnt="10" custScaleX="362130" custRadScaleRad="129338" custRadScaleInc="49042">
        <dgm:presLayoutVars>
          <dgm:bulletEnabled val="1"/>
        </dgm:presLayoutVars>
      </dgm:prSet>
      <dgm:spPr/>
    </dgm:pt>
    <dgm:pt modelId="{E3EAB76C-283A-47A8-8832-36F0F1AB6E70}" type="pres">
      <dgm:prSet presAssocID="{5F0069E9-C5AA-45BE-8954-5816ABDD4273}" presName="sibTrans" presStyleLbl="sibTrans2D1" presStyleIdx="2" presStyleCnt="10"/>
      <dgm:spPr/>
    </dgm:pt>
    <dgm:pt modelId="{C247993B-0714-49D2-8F97-FED5BA5A36C5}" type="pres">
      <dgm:prSet presAssocID="{5F0069E9-C5AA-45BE-8954-5816ABDD4273}" presName="connectorText" presStyleLbl="sibTrans2D1" presStyleIdx="2" presStyleCnt="10"/>
      <dgm:spPr/>
    </dgm:pt>
    <dgm:pt modelId="{4ADB0ACD-99EF-4296-92BA-12A3F5B57C7D}" type="pres">
      <dgm:prSet presAssocID="{B123D33E-A023-4CDA-85D7-79A1D6816DA9}" presName="node" presStyleLbl="node1" presStyleIdx="3" presStyleCnt="10" custScaleX="381153" custScaleY="112828" custRadScaleRad="126232" custRadScaleInc="-23422">
        <dgm:presLayoutVars>
          <dgm:bulletEnabled val="1"/>
        </dgm:presLayoutVars>
      </dgm:prSet>
      <dgm:spPr/>
    </dgm:pt>
    <dgm:pt modelId="{1FAFD0AF-CB55-4D58-BDA8-33387268BD9A}" type="pres">
      <dgm:prSet presAssocID="{A15B455B-4DD8-460A-969D-DC1B8137AB78}" presName="sibTrans" presStyleLbl="sibTrans2D1" presStyleIdx="3" presStyleCnt="10"/>
      <dgm:spPr/>
    </dgm:pt>
    <dgm:pt modelId="{5D749FFE-2DCD-4C9D-8A1A-363845F905B3}" type="pres">
      <dgm:prSet presAssocID="{A15B455B-4DD8-460A-969D-DC1B8137AB78}" presName="connectorText" presStyleLbl="sibTrans2D1" presStyleIdx="3" presStyleCnt="10"/>
      <dgm:spPr/>
    </dgm:pt>
    <dgm:pt modelId="{A1B709A3-E974-4ECA-A1AD-01A12BAE91AB}" type="pres">
      <dgm:prSet presAssocID="{B5002FF4-6985-4641-8AD8-845328873943}" presName="node" presStyleLbl="node1" presStyleIdx="4" presStyleCnt="10" custScaleX="332031" custScaleY="96902" custRadScaleRad="151954" custRadScaleInc="-101664">
        <dgm:presLayoutVars>
          <dgm:bulletEnabled val="1"/>
        </dgm:presLayoutVars>
      </dgm:prSet>
      <dgm:spPr/>
    </dgm:pt>
    <dgm:pt modelId="{C9616413-A9C5-4261-90E3-AC9658915D88}" type="pres">
      <dgm:prSet presAssocID="{EBA20B95-D149-4372-A543-A171B8E9BB0D}" presName="sibTrans" presStyleLbl="sibTrans2D1" presStyleIdx="4" presStyleCnt="10"/>
      <dgm:spPr/>
    </dgm:pt>
    <dgm:pt modelId="{537CEFFD-7964-4E72-BB5D-17C829F13697}" type="pres">
      <dgm:prSet presAssocID="{EBA20B95-D149-4372-A543-A171B8E9BB0D}" presName="connectorText" presStyleLbl="sibTrans2D1" presStyleIdx="4" presStyleCnt="10"/>
      <dgm:spPr/>
    </dgm:pt>
    <dgm:pt modelId="{EF2BEC33-50F4-4910-A8E4-1DA66FF6DBA1}" type="pres">
      <dgm:prSet presAssocID="{B8D5E544-342A-4DE7-A3C5-4114691D8ABA}" presName="node" presStyleLbl="node1" presStyleIdx="5" presStyleCnt="10" custScaleX="271006" custScaleY="144193" custRadScaleRad="103500" custRadScaleInc="26574">
        <dgm:presLayoutVars>
          <dgm:bulletEnabled val="1"/>
        </dgm:presLayoutVars>
      </dgm:prSet>
      <dgm:spPr/>
    </dgm:pt>
    <dgm:pt modelId="{98B791C4-6927-44F0-A53E-5003FB49FD43}" type="pres">
      <dgm:prSet presAssocID="{36E9634D-5FF6-47CE-B98F-865D9E21D40A}" presName="sibTrans" presStyleLbl="sibTrans2D1" presStyleIdx="5" presStyleCnt="10"/>
      <dgm:spPr/>
    </dgm:pt>
    <dgm:pt modelId="{A3D67B11-9D36-4AC1-82E4-DCEEFBEC8FF9}" type="pres">
      <dgm:prSet presAssocID="{36E9634D-5FF6-47CE-B98F-865D9E21D40A}" presName="connectorText" presStyleLbl="sibTrans2D1" presStyleIdx="5" presStyleCnt="10"/>
      <dgm:spPr/>
    </dgm:pt>
    <dgm:pt modelId="{F79AA982-CB46-4BB0-A955-170A868AA746}" type="pres">
      <dgm:prSet presAssocID="{11CEE719-E523-41F0-BC9C-4DEFC83016C4}" presName="node" presStyleLbl="node1" presStyleIdx="6" presStyleCnt="10" custScaleX="276580" custScaleY="81001" custRadScaleRad="124560" custRadScaleInc="106468">
        <dgm:presLayoutVars>
          <dgm:bulletEnabled val="1"/>
        </dgm:presLayoutVars>
      </dgm:prSet>
      <dgm:spPr/>
    </dgm:pt>
    <dgm:pt modelId="{8E2CA93F-1E56-45E6-870F-7DAEB35BCC10}" type="pres">
      <dgm:prSet presAssocID="{94325699-E0C2-465B-BD47-D7472F878457}" presName="sibTrans" presStyleLbl="sibTrans2D1" presStyleIdx="6" presStyleCnt="10"/>
      <dgm:spPr/>
    </dgm:pt>
    <dgm:pt modelId="{5E6D4EB7-3579-4D24-9ABF-268A4C8BC59F}" type="pres">
      <dgm:prSet presAssocID="{94325699-E0C2-465B-BD47-D7472F878457}" presName="connectorText" presStyleLbl="sibTrans2D1" presStyleIdx="6" presStyleCnt="10"/>
      <dgm:spPr/>
    </dgm:pt>
    <dgm:pt modelId="{9964D42A-4848-49AF-ABEC-5F87888B427A}" type="pres">
      <dgm:prSet presAssocID="{65AAFA69-5C9D-4654-A1FA-BFBFBCA5B26F}" presName="node" presStyleLbl="node1" presStyleIdx="7" presStyleCnt="10" custScaleX="350958" custScaleY="90366" custRadScaleRad="133951" custRadScaleInc="22716">
        <dgm:presLayoutVars>
          <dgm:bulletEnabled val="1"/>
        </dgm:presLayoutVars>
      </dgm:prSet>
      <dgm:spPr/>
    </dgm:pt>
    <dgm:pt modelId="{473109D1-103C-4724-A101-65460BAC2F9E}" type="pres">
      <dgm:prSet presAssocID="{4888BB03-6C09-461A-A0F2-8A259D61D90C}" presName="sibTrans" presStyleLbl="sibTrans2D1" presStyleIdx="7" presStyleCnt="10"/>
      <dgm:spPr/>
    </dgm:pt>
    <dgm:pt modelId="{3C6E6971-0A2C-4DA7-9652-B2B54C86063C}" type="pres">
      <dgm:prSet presAssocID="{4888BB03-6C09-461A-A0F2-8A259D61D90C}" presName="connectorText" presStyleLbl="sibTrans2D1" presStyleIdx="7" presStyleCnt="10"/>
      <dgm:spPr/>
    </dgm:pt>
    <dgm:pt modelId="{1F498B9F-2CDD-42FC-9C7C-CC5807E560AF}" type="pres">
      <dgm:prSet presAssocID="{FA78596C-74C9-4C50-AF61-C3D0ACD4B1EE}" presName="node" presStyleLbl="node1" presStyleIdx="8" presStyleCnt="10" custScaleX="296169" custScaleY="139638" custRadScaleRad="150990" custRadScaleInc="-55620">
        <dgm:presLayoutVars>
          <dgm:bulletEnabled val="1"/>
        </dgm:presLayoutVars>
      </dgm:prSet>
      <dgm:spPr/>
    </dgm:pt>
    <dgm:pt modelId="{A522376E-52FD-4045-9547-9E05B8CBBAAC}" type="pres">
      <dgm:prSet presAssocID="{E6C7ED8D-0291-4BBF-85BE-488C4B545B67}" presName="sibTrans" presStyleLbl="sibTrans2D1" presStyleIdx="8" presStyleCnt="10"/>
      <dgm:spPr/>
    </dgm:pt>
    <dgm:pt modelId="{7511B78C-2B16-4115-9230-1E64BEA7EF76}" type="pres">
      <dgm:prSet presAssocID="{E6C7ED8D-0291-4BBF-85BE-488C4B545B67}" presName="connectorText" presStyleLbl="sibTrans2D1" presStyleIdx="8" presStyleCnt="10"/>
      <dgm:spPr/>
    </dgm:pt>
    <dgm:pt modelId="{6F0BB165-3FE4-4CD6-8EF3-EE649A2EB451}" type="pres">
      <dgm:prSet presAssocID="{5F491BD8-E2F7-445D-93F8-87A0092F23DF}" presName="node" presStyleLbl="node1" presStyleIdx="9" presStyleCnt="10" custScaleX="268627" custScaleY="107058" custRadScaleRad="104908" custRadScaleInc="-84776">
        <dgm:presLayoutVars>
          <dgm:bulletEnabled val="1"/>
        </dgm:presLayoutVars>
      </dgm:prSet>
      <dgm:spPr/>
    </dgm:pt>
    <dgm:pt modelId="{39281F02-9E14-4B98-8F16-634C6E455D0C}" type="pres">
      <dgm:prSet presAssocID="{FDE9E554-35A1-4F29-AD0B-EDBA1553C8CA}" presName="sibTrans" presStyleLbl="sibTrans2D1" presStyleIdx="9" presStyleCnt="10"/>
      <dgm:spPr/>
    </dgm:pt>
    <dgm:pt modelId="{B266C0E7-3D35-43D2-91B1-4D56EDD1B9BC}" type="pres">
      <dgm:prSet presAssocID="{FDE9E554-35A1-4F29-AD0B-EDBA1553C8CA}" presName="connectorText" presStyleLbl="sibTrans2D1" presStyleIdx="9" presStyleCnt="10"/>
      <dgm:spPr/>
    </dgm:pt>
  </dgm:ptLst>
  <dgm:cxnLst>
    <dgm:cxn modelId="{87A24A01-8571-45D1-82F0-9E6822A5F2CB}" type="presOf" srcId="{A15B455B-4DD8-460A-969D-DC1B8137AB78}" destId="{1FAFD0AF-CB55-4D58-BDA8-33387268BD9A}" srcOrd="0" destOrd="0" presId="urn:microsoft.com/office/officeart/2005/8/layout/cycle2"/>
    <dgm:cxn modelId="{30D1EE04-D6DF-4628-B89A-C4C0DB90B733}" type="presOf" srcId="{5F0069E9-C5AA-45BE-8954-5816ABDD4273}" destId="{C247993B-0714-49D2-8F97-FED5BA5A36C5}" srcOrd="1" destOrd="0" presId="urn:microsoft.com/office/officeart/2005/8/layout/cycle2"/>
    <dgm:cxn modelId="{ED76C50F-836B-416E-9D75-CFAAA749C040}" type="presOf" srcId="{0C478921-7BE9-49DA-BD71-22E6DE9547E1}" destId="{BA2D7371-F883-4F5C-85F0-B766F63E3327}" srcOrd="0" destOrd="0" presId="urn:microsoft.com/office/officeart/2005/8/layout/cycle2"/>
    <dgm:cxn modelId="{EE8E441E-8613-4E7D-9AEE-4319EA727DAC}" srcId="{0C478921-7BE9-49DA-BD71-22E6DE9547E1}" destId="{CF5C7D13-9319-44F7-8089-6FF32A56C311}" srcOrd="2" destOrd="0" parTransId="{7504FC06-D591-43D4-B8F5-6B8EEEAC7D01}" sibTransId="{5F0069E9-C5AA-45BE-8954-5816ABDD4273}"/>
    <dgm:cxn modelId="{0D356A1E-3459-4FC8-A399-6522BD57AB95}" type="presOf" srcId="{B123D33E-A023-4CDA-85D7-79A1D6816DA9}" destId="{4ADB0ACD-99EF-4296-92BA-12A3F5B57C7D}" srcOrd="0" destOrd="0" presId="urn:microsoft.com/office/officeart/2005/8/layout/cycle2"/>
    <dgm:cxn modelId="{F258AA22-6C5F-4ABE-A03B-807CF5D8126A}" type="presOf" srcId="{E4B92B32-BB9A-4FC3-9B11-CACB47CC91D7}" destId="{81C9E7B8-0DF2-4FB2-B83A-E1C538BF0040}" srcOrd="1" destOrd="0" presId="urn:microsoft.com/office/officeart/2005/8/layout/cycle2"/>
    <dgm:cxn modelId="{924CAC27-CF7B-4942-9B4A-ECDE4819B2C6}" srcId="{0C478921-7BE9-49DA-BD71-22E6DE9547E1}" destId="{BC9E0A97-F12E-460A-A118-758E9301C957}" srcOrd="1" destOrd="0" parTransId="{6AC5BAEF-C186-43F6-A2AE-4649ECA46C89}" sibTransId="{E4B92B32-BB9A-4FC3-9B11-CACB47CC91D7}"/>
    <dgm:cxn modelId="{AE81E92A-3718-44B3-9809-0A9FAF7FDE7E}" type="presOf" srcId="{94325699-E0C2-465B-BD47-D7472F878457}" destId="{5E6D4EB7-3579-4D24-9ABF-268A4C8BC59F}" srcOrd="1" destOrd="0" presId="urn:microsoft.com/office/officeart/2005/8/layout/cycle2"/>
    <dgm:cxn modelId="{C885F12E-CD50-4458-8914-CB717FA20BB3}" type="presOf" srcId="{94325699-E0C2-465B-BD47-D7472F878457}" destId="{8E2CA93F-1E56-45E6-870F-7DAEB35BCC10}" srcOrd="0" destOrd="0" presId="urn:microsoft.com/office/officeart/2005/8/layout/cycle2"/>
    <dgm:cxn modelId="{05D0363A-11BA-4D26-854B-46D4A2AFC721}" type="presOf" srcId="{4888BB03-6C09-461A-A0F2-8A259D61D90C}" destId="{473109D1-103C-4724-A101-65460BAC2F9E}" srcOrd="0" destOrd="0" presId="urn:microsoft.com/office/officeart/2005/8/layout/cycle2"/>
    <dgm:cxn modelId="{6517283B-C9C6-4874-81EE-7BC198B2AC38}" type="presOf" srcId="{A15B455B-4DD8-460A-969D-DC1B8137AB78}" destId="{5D749FFE-2DCD-4C9D-8A1A-363845F905B3}" srcOrd="1" destOrd="0" presId="urn:microsoft.com/office/officeart/2005/8/layout/cycle2"/>
    <dgm:cxn modelId="{3817775E-47C7-4345-A0FF-46D91D0C25E6}" type="presOf" srcId="{36E9634D-5FF6-47CE-B98F-865D9E21D40A}" destId="{A3D67B11-9D36-4AC1-82E4-DCEEFBEC8FF9}" srcOrd="1" destOrd="0" presId="urn:microsoft.com/office/officeart/2005/8/layout/cycle2"/>
    <dgm:cxn modelId="{D5DA2763-56AE-403E-90DC-3DB683A87A10}" type="presOf" srcId="{5F0069E9-C5AA-45BE-8954-5816ABDD4273}" destId="{E3EAB76C-283A-47A8-8832-36F0F1AB6E70}" srcOrd="0" destOrd="0" presId="urn:microsoft.com/office/officeart/2005/8/layout/cycle2"/>
    <dgm:cxn modelId="{4C0DC944-FB96-4506-9872-200C441E1814}" type="presOf" srcId="{5F491BD8-E2F7-445D-93F8-87A0092F23DF}" destId="{6F0BB165-3FE4-4CD6-8EF3-EE649A2EB451}" srcOrd="0" destOrd="0" presId="urn:microsoft.com/office/officeart/2005/8/layout/cycle2"/>
    <dgm:cxn modelId="{9F606145-C4C3-4914-BE2B-A8D0C4A8BF91}" type="presOf" srcId="{EBA20B95-D149-4372-A543-A171B8E9BB0D}" destId="{537CEFFD-7964-4E72-BB5D-17C829F13697}" srcOrd="1" destOrd="0" presId="urn:microsoft.com/office/officeart/2005/8/layout/cycle2"/>
    <dgm:cxn modelId="{1F8EFA4B-4786-4771-B43C-20DFF7F42E9A}" type="presOf" srcId="{BC9E0A97-F12E-460A-A118-758E9301C957}" destId="{34299349-2CB7-47F8-A4AC-99AE2FC73664}" srcOrd="0" destOrd="0" presId="urn:microsoft.com/office/officeart/2005/8/layout/cycle2"/>
    <dgm:cxn modelId="{FFF7A771-FEF0-4251-AB2F-AA738C4F1CAB}" type="presOf" srcId="{FA78596C-74C9-4C50-AF61-C3D0ACD4B1EE}" destId="{1F498B9F-2CDD-42FC-9C7C-CC5807E560AF}" srcOrd="0" destOrd="0" presId="urn:microsoft.com/office/officeart/2005/8/layout/cycle2"/>
    <dgm:cxn modelId="{29EFC471-F110-40F5-8039-59C010B31FA0}" srcId="{0C478921-7BE9-49DA-BD71-22E6DE9547E1}" destId="{B8D5E544-342A-4DE7-A3C5-4114691D8ABA}" srcOrd="5" destOrd="0" parTransId="{BBB38E44-F61C-4701-8EC9-C2206F4FD214}" sibTransId="{36E9634D-5FF6-47CE-B98F-865D9E21D40A}"/>
    <dgm:cxn modelId="{16164F53-6095-4679-9684-FAD6803FBF2B}" type="presOf" srcId="{ECE0CD8F-1BC3-44EA-891E-7AD9A587A1C6}" destId="{6B33E2BF-2814-4302-B3FD-5D5D6E0B773D}" srcOrd="0" destOrd="0" presId="urn:microsoft.com/office/officeart/2005/8/layout/cycle2"/>
    <dgm:cxn modelId="{A6C10D74-7C16-4F98-83AC-0C5DAA15C5CF}" srcId="{0C478921-7BE9-49DA-BD71-22E6DE9547E1}" destId="{94CF199C-7AD5-4A4D-9597-3D36573BD8B2}" srcOrd="0" destOrd="0" parTransId="{134C1603-CCC1-47EE-BF4C-C7794BBA6AF1}" sibTransId="{ECE0CD8F-1BC3-44EA-891E-7AD9A587A1C6}"/>
    <dgm:cxn modelId="{847D1B75-71EA-4D74-8872-06B46E8099D8}" type="presOf" srcId="{65AAFA69-5C9D-4654-A1FA-BFBFBCA5B26F}" destId="{9964D42A-4848-49AF-ABEC-5F87888B427A}" srcOrd="0" destOrd="0" presId="urn:microsoft.com/office/officeart/2005/8/layout/cycle2"/>
    <dgm:cxn modelId="{103A4C77-A27F-411C-A57A-C2B9F3822F72}" srcId="{0C478921-7BE9-49DA-BD71-22E6DE9547E1}" destId="{11CEE719-E523-41F0-BC9C-4DEFC83016C4}" srcOrd="6" destOrd="0" parTransId="{8F8A683D-6FDE-4F28-83A8-1626F167B125}" sibTransId="{94325699-E0C2-465B-BD47-D7472F878457}"/>
    <dgm:cxn modelId="{B4743178-6E41-4DA2-9ED2-43A3E900D751}" type="presOf" srcId="{CF5C7D13-9319-44F7-8089-6FF32A56C311}" destId="{EB76799D-5CF2-468B-9BE1-9168C14135A0}" srcOrd="0" destOrd="0" presId="urn:microsoft.com/office/officeart/2005/8/layout/cycle2"/>
    <dgm:cxn modelId="{35749879-4B40-4304-95A7-D99722C6F168}" type="presOf" srcId="{94CF199C-7AD5-4A4D-9597-3D36573BD8B2}" destId="{F0638A8A-11B1-4EAF-820D-4D9A23A2850C}" srcOrd="0" destOrd="0" presId="urn:microsoft.com/office/officeart/2005/8/layout/cycle2"/>
    <dgm:cxn modelId="{1D897A7E-47F1-402C-8F9A-33A834CB3485}" type="presOf" srcId="{36E9634D-5FF6-47CE-B98F-865D9E21D40A}" destId="{98B791C4-6927-44F0-A53E-5003FB49FD43}" srcOrd="0" destOrd="0" presId="urn:microsoft.com/office/officeart/2005/8/layout/cycle2"/>
    <dgm:cxn modelId="{02B8AC86-446A-41B1-8227-7EC3147A421B}" srcId="{0C478921-7BE9-49DA-BD71-22E6DE9547E1}" destId="{65AAFA69-5C9D-4654-A1FA-BFBFBCA5B26F}" srcOrd="7" destOrd="0" parTransId="{A607551D-7FDA-48C9-847F-44FD4C52D1C7}" sibTransId="{4888BB03-6C09-461A-A0F2-8A259D61D90C}"/>
    <dgm:cxn modelId="{68809695-DEC2-48C2-8124-45BE342C52C1}" type="presOf" srcId="{FDE9E554-35A1-4F29-AD0B-EDBA1553C8CA}" destId="{39281F02-9E14-4B98-8F16-634C6E455D0C}" srcOrd="0" destOrd="0" presId="urn:microsoft.com/office/officeart/2005/8/layout/cycle2"/>
    <dgm:cxn modelId="{9FE38E9B-D895-4EBA-8B2A-B4A699EF5812}" srcId="{0C478921-7BE9-49DA-BD71-22E6DE9547E1}" destId="{B5002FF4-6985-4641-8AD8-845328873943}" srcOrd="4" destOrd="0" parTransId="{A2428620-7ED6-4F0F-AF1A-35670CEA4D2B}" sibTransId="{EBA20B95-D149-4372-A543-A171B8E9BB0D}"/>
    <dgm:cxn modelId="{5DC5F8A1-0428-46DF-8AD7-967BCC94FCC2}" srcId="{0C478921-7BE9-49DA-BD71-22E6DE9547E1}" destId="{FA78596C-74C9-4C50-AF61-C3D0ACD4B1EE}" srcOrd="8" destOrd="0" parTransId="{2A6183BB-1022-4831-9BF0-A17302BAE481}" sibTransId="{E6C7ED8D-0291-4BBF-85BE-488C4B545B67}"/>
    <dgm:cxn modelId="{43FDD8A5-D77C-41A0-9B65-B29BEBEE8EEA}" type="presOf" srcId="{ECE0CD8F-1BC3-44EA-891E-7AD9A587A1C6}" destId="{3C381470-148D-4C88-B255-1D63A3556231}" srcOrd="1" destOrd="0" presId="urn:microsoft.com/office/officeart/2005/8/layout/cycle2"/>
    <dgm:cxn modelId="{567052B0-89E4-418E-BC6D-E2065CFE046F}" srcId="{0C478921-7BE9-49DA-BD71-22E6DE9547E1}" destId="{B123D33E-A023-4CDA-85D7-79A1D6816DA9}" srcOrd="3" destOrd="0" parTransId="{902FFE9B-C342-46FF-BA96-633006DF7E3D}" sibTransId="{A15B455B-4DD8-460A-969D-DC1B8137AB78}"/>
    <dgm:cxn modelId="{8D422DB1-4453-4509-BEB4-CC4478BF1B41}" srcId="{0C478921-7BE9-49DA-BD71-22E6DE9547E1}" destId="{5F491BD8-E2F7-445D-93F8-87A0092F23DF}" srcOrd="9" destOrd="0" parTransId="{B0532C14-2FCC-4947-8E90-3B462F4D0144}" sibTransId="{FDE9E554-35A1-4F29-AD0B-EDBA1553C8CA}"/>
    <dgm:cxn modelId="{E3D47CB5-4893-4C9B-A9B4-CC2E409EF48C}" type="presOf" srcId="{11CEE719-E523-41F0-BC9C-4DEFC83016C4}" destId="{F79AA982-CB46-4BB0-A955-170A868AA746}" srcOrd="0" destOrd="0" presId="urn:microsoft.com/office/officeart/2005/8/layout/cycle2"/>
    <dgm:cxn modelId="{D9431AD2-779D-4447-95E4-16D23A2461DD}" type="presOf" srcId="{E6C7ED8D-0291-4BBF-85BE-488C4B545B67}" destId="{A522376E-52FD-4045-9547-9E05B8CBBAAC}" srcOrd="0" destOrd="0" presId="urn:microsoft.com/office/officeart/2005/8/layout/cycle2"/>
    <dgm:cxn modelId="{285003D6-3874-457E-943A-2946831DF3E4}" type="presOf" srcId="{B8D5E544-342A-4DE7-A3C5-4114691D8ABA}" destId="{EF2BEC33-50F4-4910-A8E4-1DA66FF6DBA1}" srcOrd="0" destOrd="0" presId="urn:microsoft.com/office/officeart/2005/8/layout/cycle2"/>
    <dgm:cxn modelId="{DD0767DD-3580-4333-8F47-097D12E2F82E}" type="presOf" srcId="{E4B92B32-BB9A-4FC3-9B11-CACB47CC91D7}" destId="{9E682312-62C3-4493-A084-56BDA41F9282}" srcOrd="0" destOrd="0" presId="urn:microsoft.com/office/officeart/2005/8/layout/cycle2"/>
    <dgm:cxn modelId="{72BBE2E2-F9B4-412E-90DB-040411363B70}" type="presOf" srcId="{EBA20B95-D149-4372-A543-A171B8E9BB0D}" destId="{C9616413-A9C5-4261-90E3-AC9658915D88}" srcOrd="0" destOrd="0" presId="urn:microsoft.com/office/officeart/2005/8/layout/cycle2"/>
    <dgm:cxn modelId="{E96306F1-306A-4997-9104-3032D86E69AD}" type="presOf" srcId="{FDE9E554-35A1-4F29-AD0B-EDBA1553C8CA}" destId="{B266C0E7-3D35-43D2-91B1-4D56EDD1B9BC}" srcOrd="1" destOrd="0" presId="urn:microsoft.com/office/officeart/2005/8/layout/cycle2"/>
    <dgm:cxn modelId="{EB0706F2-2CAD-43D5-814C-FB49B1B796B5}" type="presOf" srcId="{4888BB03-6C09-461A-A0F2-8A259D61D90C}" destId="{3C6E6971-0A2C-4DA7-9652-B2B54C86063C}" srcOrd="1" destOrd="0" presId="urn:microsoft.com/office/officeart/2005/8/layout/cycle2"/>
    <dgm:cxn modelId="{A81197F2-2902-4791-8A8B-A4513A7DAD85}" type="presOf" srcId="{B5002FF4-6985-4641-8AD8-845328873943}" destId="{A1B709A3-E974-4ECA-A1AD-01A12BAE91AB}" srcOrd="0" destOrd="0" presId="urn:microsoft.com/office/officeart/2005/8/layout/cycle2"/>
    <dgm:cxn modelId="{DCE62DFE-831F-44A8-8765-D8443F55B230}" type="presOf" srcId="{E6C7ED8D-0291-4BBF-85BE-488C4B545B67}" destId="{7511B78C-2B16-4115-9230-1E64BEA7EF76}" srcOrd="1" destOrd="0" presId="urn:microsoft.com/office/officeart/2005/8/layout/cycle2"/>
    <dgm:cxn modelId="{FB18DF6A-D10D-40DF-90C5-E90788AC4263}" type="presParOf" srcId="{BA2D7371-F883-4F5C-85F0-B766F63E3327}" destId="{F0638A8A-11B1-4EAF-820D-4D9A23A2850C}" srcOrd="0" destOrd="0" presId="urn:microsoft.com/office/officeart/2005/8/layout/cycle2"/>
    <dgm:cxn modelId="{6004B329-219E-430C-AF60-DD914BCB77B6}" type="presParOf" srcId="{BA2D7371-F883-4F5C-85F0-B766F63E3327}" destId="{6B33E2BF-2814-4302-B3FD-5D5D6E0B773D}" srcOrd="1" destOrd="0" presId="urn:microsoft.com/office/officeart/2005/8/layout/cycle2"/>
    <dgm:cxn modelId="{578928C9-E244-49BA-ADD9-3933D7446B10}" type="presParOf" srcId="{6B33E2BF-2814-4302-B3FD-5D5D6E0B773D}" destId="{3C381470-148D-4C88-B255-1D63A3556231}" srcOrd="0" destOrd="0" presId="urn:microsoft.com/office/officeart/2005/8/layout/cycle2"/>
    <dgm:cxn modelId="{8ED343C3-A58C-4367-9939-EAA8E22651B3}" type="presParOf" srcId="{BA2D7371-F883-4F5C-85F0-B766F63E3327}" destId="{34299349-2CB7-47F8-A4AC-99AE2FC73664}" srcOrd="2" destOrd="0" presId="urn:microsoft.com/office/officeart/2005/8/layout/cycle2"/>
    <dgm:cxn modelId="{5A02B834-6180-4483-A0AB-3098856F9DBB}" type="presParOf" srcId="{BA2D7371-F883-4F5C-85F0-B766F63E3327}" destId="{9E682312-62C3-4493-A084-56BDA41F9282}" srcOrd="3" destOrd="0" presId="urn:microsoft.com/office/officeart/2005/8/layout/cycle2"/>
    <dgm:cxn modelId="{6369787F-CA02-4E21-AE8D-CD864698C00F}" type="presParOf" srcId="{9E682312-62C3-4493-A084-56BDA41F9282}" destId="{81C9E7B8-0DF2-4FB2-B83A-E1C538BF0040}" srcOrd="0" destOrd="0" presId="urn:microsoft.com/office/officeart/2005/8/layout/cycle2"/>
    <dgm:cxn modelId="{F273379F-ACB9-465E-B3B3-F25B82523C4B}" type="presParOf" srcId="{BA2D7371-F883-4F5C-85F0-B766F63E3327}" destId="{EB76799D-5CF2-468B-9BE1-9168C14135A0}" srcOrd="4" destOrd="0" presId="urn:microsoft.com/office/officeart/2005/8/layout/cycle2"/>
    <dgm:cxn modelId="{53FB5B53-DF24-4AEF-9835-7333BB4CF6D8}" type="presParOf" srcId="{BA2D7371-F883-4F5C-85F0-B766F63E3327}" destId="{E3EAB76C-283A-47A8-8832-36F0F1AB6E70}" srcOrd="5" destOrd="0" presId="urn:microsoft.com/office/officeart/2005/8/layout/cycle2"/>
    <dgm:cxn modelId="{C2DEA129-FA63-4572-99DC-F3548D128470}" type="presParOf" srcId="{E3EAB76C-283A-47A8-8832-36F0F1AB6E70}" destId="{C247993B-0714-49D2-8F97-FED5BA5A36C5}" srcOrd="0" destOrd="0" presId="urn:microsoft.com/office/officeart/2005/8/layout/cycle2"/>
    <dgm:cxn modelId="{8880B827-7998-46F8-A232-D4137E03F30C}" type="presParOf" srcId="{BA2D7371-F883-4F5C-85F0-B766F63E3327}" destId="{4ADB0ACD-99EF-4296-92BA-12A3F5B57C7D}" srcOrd="6" destOrd="0" presId="urn:microsoft.com/office/officeart/2005/8/layout/cycle2"/>
    <dgm:cxn modelId="{58168471-65D2-4F25-93D1-1EF5F313273C}" type="presParOf" srcId="{BA2D7371-F883-4F5C-85F0-B766F63E3327}" destId="{1FAFD0AF-CB55-4D58-BDA8-33387268BD9A}" srcOrd="7" destOrd="0" presId="urn:microsoft.com/office/officeart/2005/8/layout/cycle2"/>
    <dgm:cxn modelId="{3FCED336-1FFF-49D4-A7B2-60213F90A4ED}" type="presParOf" srcId="{1FAFD0AF-CB55-4D58-BDA8-33387268BD9A}" destId="{5D749FFE-2DCD-4C9D-8A1A-363845F905B3}" srcOrd="0" destOrd="0" presId="urn:microsoft.com/office/officeart/2005/8/layout/cycle2"/>
    <dgm:cxn modelId="{4CB79070-3E4D-4C93-8765-6DB4D8253C36}" type="presParOf" srcId="{BA2D7371-F883-4F5C-85F0-B766F63E3327}" destId="{A1B709A3-E974-4ECA-A1AD-01A12BAE91AB}" srcOrd="8" destOrd="0" presId="urn:microsoft.com/office/officeart/2005/8/layout/cycle2"/>
    <dgm:cxn modelId="{0DF8E96F-12A5-4C4F-9E43-0C6837F8FB43}" type="presParOf" srcId="{BA2D7371-F883-4F5C-85F0-B766F63E3327}" destId="{C9616413-A9C5-4261-90E3-AC9658915D88}" srcOrd="9" destOrd="0" presId="urn:microsoft.com/office/officeart/2005/8/layout/cycle2"/>
    <dgm:cxn modelId="{480BB9AF-2C9A-4334-B199-6FF98C647DBD}" type="presParOf" srcId="{C9616413-A9C5-4261-90E3-AC9658915D88}" destId="{537CEFFD-7964-4E72-BB5D-17C829F13697}" srcOrd="0" destOrd="0" presId="urn:microsoft.com/office/officeart/2005/8/layout/cycle2"/>
    <dgm:cxn modelId="{08514257-8D19-4056-A06F-32926799CBEF}" type="presParOf" srcId="{BA2D7371-F883-4F5C-85F0-B766F63E3327}" destId="{EF2BEC33-50F4-4910-A8E4-1DA66FF6DBA1}" srcOrd="10" destOrd="0" presId="urn:microsoft.com/office/officeart/2005/8/layout/cycle2"/>
    <dgm:cxn modelId="{0955A06B-802E-420B-8AEE-C6671494983B}" type="presParOf" srcId="{BA2D7371-F883-4F5C-85F0-B766F63E3327}" destId="{98B791C4-6927-44F0-A53E-5003FB49FD43}" srcOrd="11" destOrd="0" presId="urn:microsoft.com/office/officeart/2005/8/layout/cycle2"/>
    <dgm:cxn modelId="{10AF194F-E7A3-4441-A71E-974D7499E3CC}" type="presParOf" srcId="{98B791C4-6927-44F0-A53E-5003FB49FD43}" destId="{A3D67B11-9D36-4AC1-82E4-DCEEFBEC8FF9}" srcOrd="0" destOrd="0" presId="urn:microsoft.com/office/officeart/2005/8/layout/cycle2"/>
    <dgm:cxn modelId="{CF8D7788-01B2-4F54-93E0-29781CBD130F}" type="presParOf" srcId="{BA2D7371-F883-4F5C-85F0-B766F63E3327}" destId="{F79AA982-CB46-4BB0-A955-170A868AA746}" srcOrd="12" destOrd="0" presId="urn:microsoft.com/office/officeart/2005/8/layout/cycle2"/>
    <dgm:cxn modelId="{5EE4DEFB-883D-4B22-AC83-60E715910F1A}" type="presParOf" srcId="{BA2D7371-F883-4F5C-85F0-B766F63E3327}" destId="{8E2CA93F-1E56-45E6-870F-7DAEB35BCC10}" srcOrd="13" destOrd="0" presId="urn:microsoft.com/office/officeart/2005/8/layout/cycle2"/>
    <dgm:cxn modelId="{72DA600B-7C51-45D5-A38F-C3476735A3DB}" type="presParOf" srcId="{8E2CA93F-1E56-45E6-870F-7DAEB35BCC10}" destId="{5E6D4EB7-3579-4D24-9ABF-268A4C8BC59F}" srcOrd="0" destOrd="0" presId="urn:microsoft.com/office/officeart/2005/8/layout/cycle2"/>
    <dgm:cxn modelId="{3638B3FB-C966-49C9-9338-568741415C2D}" type="presParOf" srcId="{BA2D7371-F883-4F5C-85F0-B766F63E3327}" destId="{9964D42A-4848-49AF-ABEC-5F87888B427A}" srcOrd="14" destOrd="0" presId="urn:microsoft.com/office/officeart/2005/8/layout/cycle2"/>
    <dgm:cxn modelId="{9C981220-4A03-4C4C-9165-D1B26146B1BA}" type="presParOf" srcId="{BA2D7371-F883-4F5C-85F0-B766F63E3327}" destId="{473109D1-103C-4724-A101-65460BAC2F9E}" srcOrd="15" destOrd="0" presId="urn:microsoft.com/office/officeart/2005/8/layout/cycle2"/>
    <dgm:cxn modelId="{5D15F916-E219-4F26-A750-EFB3BC8AC346}" type="presParOf" srcId="{473109D1-103C-4724-A101-65460BAC2F9E}" destId="{3C6E6971-0A2C-4DA7-9652-B2B54C86063C}" srcOrd="0" destOrd="0" presId="urn:microsoft.com/office/officeart/2005/8/layout/cycle2"/>
    <dgm:cxn modelId="{20171C46-5149-494E-9032-D317929C413E}" type="presParOf" srcId="{BA2D7371-F883-4F5C-85F0-B766F63E3327}" destId="{1F498B9F-2CDD-42FC-9C7C-CC5807E560AF}" srcOrd="16" destOrd="0" presId="urn:microsoft.com/office/officeart/2005/8/layout/cycle2"/>
    <dgm:cxn modelId="{10ACE251-6BE0-4447-8DAA-0890F553C57D}" type="presParOf" srcId="{BA2D7371-F883-4F5C-85F0-B766F63E3327}" destId="{A522376E-52FD-4045-9547-9E05B8CBBAAC}" srcOrd="17" destOrd="0" presId="urn:microsoft.com/office/officeart/2005/8/layout/cycle2"/>
    <dgm:cxn modelId="{764A85E0-FE9F-40DE-B604-FAC759BAFD17}" type="presParOf" srcId="{A522376E-52FD-4045-9547-9E05B8CBBAAC}" destId="{7511B78C-2B16-4115-9230-1E64BEA7EF76}" srcOrd="0" destOrd="0" presId="urn:microsoft.com/office/officeart/2005/8/layout/cycle2"/>
    <dgm:cxn modelId="{BA6F373F-B93C-4DDF-A94F-3595A3BF3576}" type="presParOf" srcId="{BA2D7371-F883-4F5C-85F0-B766F63E3327}" destId="{6F0BB165-3FE4-4CD6-8EF3-EE649A2EB451}" srcOrd="18" destOrd="0" presId="urn:microsoft.com/office/officeart/2005/8/layout/cycle2"/>
    <dgm:cxn modelId="{8305B9A1-0F26-4CAC-941F-1296F320D414}" type="presParOf" srcId="{BA2D7371-F883-4F5C-85F0-B766F63E3327}" destId="{39281F02-9E14-4B98-8F16-634C6E455D0C}" srcOrd="19" destOrd="0" presId="urn:microsoft.com/office/officeart/2005/8/layout/cycle2"/>
    <dgm:cxn modelId="{E7E02EF1-BBE3-4390-90A3-8F80329F7258}" type="presParOf" srcId="{39281F02-9E14-4B98-8F16-634C6E455D0C}" destId="{B266C0E7-3D35-43D2-91B1-4D56EDD1B9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38A8A-11B1-4EAF-820D-4D9A23A2850C}">
      <dsp:nvSpPr>
        <dsp:cNvPr id="0" name=""/>
        <dsp:cNvSpPr/>
      </dsp:nvSpPr>
      <dsp:spPr>
        <a:xfrm>
          <a:off x="335833" y="-118667"/>
          <a:ext cx="10603719" cy="1085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rgbClr val="FF0000"/>
              </a:solidFill>
            </a:rPr>
            <a:t>O que deve fazer quando assiste uma pessoa com </a:t>
          </a:r>
          <a:r>
            <a:rPr lang="en-US" sz="2400" b="1" i="0" kern="1200" baseline="0" dirty="0" err="1">
              <a:solidFill>
                <a:srgbClr val="FF0000"/>
              </a:solidFill>
            </a:rPr>
            <a:t>perda de </a:t>
          </a:r>
          <a:r>
            <a:rPr lang="en-US" sz="2400" b="1" i="0" kern="1200" baseline="0" dirty="0">
              <a:solidFill>
                <a:srgbClr val="FF0000"/>
              </a:solidFill>
            </a:rPr>
            <a:t>audição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888712" y="40270"/>
        <a:ext cx="7497961" cy="767416"/>
      </dsp:txXfrm>
    </dsp:sp>
    <dsp:sp modelId="{6B33E2BF-2814-4302-B3FD-5D5D6E0B773D}">
      <dsp:nvSpPr>
        <dsp:cNvPr id="0" name=""/>
        <dsp:cNvSpPr/>
      </dsp:nvSpPr>
      <dsp:spPr>
        <a:xfrm rot="12308756">
          <a:off x="6688329" y="747945"/>
          <a:ext cx="59348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705289" y="824985"/>
        <a:ext cx="41544" cy="219771"/>
      </dsp:txXfrm>
    </dsp:sp>
    <dsp:sp modelId="{34299349-2CB7-47F8-A4AC-99AE2FC73664}">
      <dsp:nvSpPr>
        <dsp:cNvPr id="0" name=""/>
        <dsp:cNvSpPr/>
      </dsp:nvSpPr>
      <dsp:spPr>
        <a:xfrm>
          <a:off x="6097059" y="749141"/>
          <a:ext cx="3255251" cy="1308990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Pode utilizar um sinal visual ou um leve toque no braço para chamar a atenção. </a:t>
          </a:r>
          <a:endParaRPr lang="en-US" sz="1600" kern="1200" dirty="0"/>
        </a:p>
      </dsp:txBody>
      <dsp:txXfrm>
        <a:off x="6573779" y="940838"/>
        <a:ext cx="2301811" cy="925596"/>
      </dsp:txXfrm>
    </dsp:sp>
    <dsp:sp modelId="{9E682312-62C3-4493-A084-56BDA41F9282}">
      <dsp:nvSpPr>
        <dsp:cNvPr id="0" name=""/>
        <dsp:cNvSpPr/>
      </dsp:nvSpPr>
      <dsp:spPr>
        <a:xfrm rot="2474740">
          <a:off x="8403570" y="1816714"/>
          <a:ext cx="2155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403650" y="1889758"/>
        <a:ext cx="1509" cy="219771"/>
      </dsp:txXfrm>
    </dsp:sp>
    <dsp:sp modelId="{EB76799D-5CF2-468B-9BE1-9168C14135A0}">
      <dsp:nvSpPr>
        <dsp:cNvPr id="0" name=""/>
        <dsp:cNvSpPr/>
      </dsp:nvSpPr>
      <dsp:spPr>
        <a:xfrm>
          <a:off x="7031424" y="1976177"/>
          <a:ext cx="3930161" cy="1085290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solidFill>
                <a:schemeClr val="bg1"/>
              </a:solidFill>
            </a:rPr>
            <a:t>Nunca se aproxime de alguém por trás</a:t>
          </a:r>
          <a:r>
            <a:rPr lang="tr-TR" sz="1800" b="1" i="0" kern="1200" baseline="0" dirty="0">
              <a:solidFill>
                <a:schemeClr val="bg1"/>
              </a:solidFill>
            </a:rPr>
            <a:t>.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606983" y="2135114"/>
        <a:ext cx="2779043" cy="767416"/>
      </dsp:txXfrm>
    </dsp:sp>
    <dsp:sp modelId="{E3EAB76C-283A-47A8-8832-36F0F1AB6E70}">
      <dsp:nvSpPr>
        <dsp:cNvPr id="0" name=""/>
        <dsp:cNvSpPr/>
      </dsp:nvSpPr>
      <dsp:spPr>
        <a:xfrm rot="5743857">
          <a:off x="8884312" y="2967038"/>
          <a:ext cx="97660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8900424" y="3025719"/>
        <a:ext cx="68362" cy="219771"/>
      </dsp:txXfrm>
    </dsp:sp>
    <dsp:sp modelId="{4ADB0ACD-99EF-4296-92BA-12A3F5B57C7D}">
      <dsp:nvSpPr>
        <dsp:cNvPr id="0" name=""/>
        <dsp:cNvSpPr/>
      </dsp:nvSpPr>
      <dsp:spPr>
        <a:xfrm>
          <a:off x="6793940" y="3244332"/>
          <a:ext cx="4136616" cy="1224511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/>
            <a:t>Como eles podem depender da leitura labial e conversar de perto, fale diretamente com a pessoa e estabeleça contacto visual.</a:t>
          </a:r>
          <a:endParaRPr lang="en-US" sz="1600" kern="1200" dirty="0"/>
        </a:p>
      </dsp:txBody>
      <dsp:txXfrm>
        <a:off x="7399733" y="3423657"/>
        <a:ext cx="2925030" cy="865861"/>
      </dsp:txXfrm>
    </dsp:sp>
    <dsp:sp modelId="{1FAFD0AF-CB55-4D58-BDA8-33387268BD9A}">
      <dsp:nvSpPr>
        <dsp:cNvPr id="0" name=""/>
        <dsp:cNvSpPr/>
      </dsp:nvSpPr>
      <dsp:spPr>
        <a:xfrm rot="5352951">
          <a:off x="8765149" y="4483683"/>
          <a:ext cx="216377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797161" y="4524487"/>
        <a:ext cx="151464" cy="219771"/>
      </dsp:txXfrm>
    </dsp:sp>
    <dsp:sp modelId="{A1B709A3-E974-4ECA-A1AD-01A12BAE91AB}">
      <dsp:nvSpPr>
        <dsp:cNvPr id="0" name=""/>
        <dsp:cNvSpPr/>
      </dsp:nvSpPr>
      <dsp:spPr>
        <a:xfrm>
          <a:off x="7081662" y="4877056"/>
          <a:ext cx="3603499" cy="1051667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Fale de forma natural e clara. Evite gritar ou falar demasiado devagar.</a:t>
          </a:r>
          <a:endParaRPr lang="en-US" sz="1800" kern="1200" dirty="0"/>
        </a:p>
      </dsp:txBody>
      <dsp:txXfrm>
        <a:off x="7609382" y="5031069"/>
        <a:ext cx="2548059" cy="743641"/>
      </dsp:txXfrm>
    </dsp:sp>
    <dsp:sp modelId="{C9616413-A9C5-4261-90E3-AC9658915D88}">
      <dsp:nvSpPr>
        <dsp:cNvPr id="0" name=""/>
        <dsp:cNvSpPr/>
      </dsp:nvSpPr>
      <dsp:spPr>
        <a:xfrm rot="10505776">
          <a:off x="6926742" y="5380691"/>
          <a:ext cx="161549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975118" y="5451877"/>
        <a:ext cx="113084" cy="219771"/>
      </dsp:txXfrm>
    </dsp:sp>
    <dsp:sp modelId="{EF2BEC33-50F4-4910-A8E4-1DA66FF6DBA1}">
      <dsp:nvSpPr>
        <dsp:cNvPr id="0" name=""/>
        <dsp:cNvSpPr/>
      </dsp:nvSpPr>
      <dsp:spPr>
        <a:xfrm>
          <a:off x="3928667" y="4919359"/>
          <a:ext cx="2941201" cy="1564912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Em vez de repetir a mesma coisa, tente reformular a frase.</a:t>
          </a:r>
          <a:endParaRPr lang="en-US" sz="1800" kern="1200" dirty="0"/>
        </a:p>
      </dsp:txBody>
      <dsp:txXfrm>
        <a:off x="4359396" y="5148535"/>
        <a:ext cx="2079743" cy="1106560"/>
      </dsp:txXfrm>
    </dsp:sp>
    <dsp:sp modelId="{98B791C4-6927-44F0-A53E-5003FB49FD43}">
      <dsp:nvSpPr>
        <dsp:cNvPr id="0" name=""/>
        <dsp:cNvSpPr/>
      </dsp:nvSpPr>
      <dsp:spPr>
        <a:xfrm rot="11827701">
          <a:off x="4001861" y="5102014"/>
          <a:ext cx="90839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28509" y="5179284"/>
        <a:ext cx="63587" cy="219771"/>
      </dsp:txXfrm>
    </dsp:sp>
    <dsp:sp modelId="{F79AA982-CB46-4BB0-A955-170A868AA746}">
      <dsp:nvSpPr>
        <dsp:cNvPr id="0" name=""/>
        <dsp:cNvSpPr/>
      </dsp:nvSpPr>
      <dsp:spPr>
        <a:xfrm>
          <a:off x="1428198" y="4500989"/>
          <a:ext cx="3001695" cy="879095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FF0000"/>
              </a:solidFill>
            </a:rPr>
            <a:t>Faça movimentos para clarificar melhor o seu significado.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867786" y="4629729"/>
        <a:ext cx="2122519" cy="621615"/>
      </dsp:txXfrm>
    </dsp:sp>
    <dsp:sp modelId="{8E2CA93F-1E56-45E6-870F-7DAEB35BCC10}">
      <dsp:nvSpPr>
        <dsp:cNvPr id="0" name=""/>
        <dsp:cNvSpPr/>
      </dsp:nvSpPr>
      <dsp:spPr>
        <a:xfrm rot="14069826">
          <a:off x="2544724" y="4271241"/>
          <a:ext cx="75029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562514" y="4353660"/>
        <a:ext cx="52520" cy="219771"/>
      </dsp:txXfrm>
    </dsp:sp>
    <dsp:sp modelId="{9964D42A-4848-49AF-ABEC-5F87888B427A}">
      <dsp:nvSpPr>
        <dsp:cNvPr id="0" name=""/>
        <dsp:cNvSpPr/>
      </dsp:nvSpPr>
      <dsp:spPr>
        <a:xfrm>
          <a:off x="291386" y="3422367"/>
          <a:ext cx="3808912" cy="980733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FF0000"/>
              </a:solidFill>
            </a:rPr>
            <a:t>Se tiver tempo, pode ser útil escrever uma mensagem.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849188" y="3565992"/>
        <a:ext cx="2693308" cy="693483"/>
      </dsp:txXfrm>
    </dsp:sp>
    <dsp:sp modelId="{473109D1-103C-4724-A101-65460BAC2F9E}">
      <dsp:nvSpPr>
        <dsp:cNvPr id="0" name=""/>
        <dsp:cNvSpPr/>
      </dsp:nvSpPr>
      <dsp:spPr>
        <a:xfrm rot="14991790">
          <a:off x="1939207" y="3159568"/>
          <a:ext cx="95241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1958411" y="3246238"/>
        <a:ext cx="66669" cy="219771"/>
      </dsp:txXfrm>
    </dsp:sp>
    <dsp:sp modelId="{1F498B9F-2CDD-42FC-9C7C-CC5807E560AF}">
      <dsp:nvSpPr>
        <dsp:cNvPr id="0" name=""/>
        <dsp:cNvSpPr/>
      </dsp:nvSpPr>
      <dsp:spPr>
        <a:xfrm>
          <a:off x="74037" y="1751420"/>
          <a:ext cx="3214293" cy="1515477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FF0000"/>
              </a:solidFill>
            </a:rPr>
            <a:t>Evite fazer ruídos altos, uma vez que os aparelhos auditivos podem provocar um choque físico no utilizador ao amplificarem os sons.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44759" y="1973356"/>
        <a:ext cx="2272849" cy="1071605"/>
      </dsp:txXfrm>
    </dsp:sp>
    <dsp:sp modelId="{A522376E-52FD-4045-9547-9E05B8CBBAAC}">
      <dsp:nvSpPr>
        <dsp:cNvPr id="0" name=""/>
        <dsp:cNvSpPr/>
      </dsp:nvSpPr>
      <dsp:spPr>
        <a:xfrm rot="19594983">
          <a:off x="2632061" y="1678006"/>
          <a:ext cx="62500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33611" y="1756426"/>
        <a:ext cx="43750" cy="219771"/>
      </dsp:txXfrm>
    </dsp:sp>
    <dsp:sp modelId="{6F0BB165-3FE4-4CD6-8EF3-EE649A2EB451}">
      <dsp:nvSpPr>
        <dsp:cNvPr id="0" name=""/>
        <dsp:cNvSpPr/>
      </dsp:nvSpPr>
      <dsp:spPr>
        <a:xfrm>
          <a:off x="2009978" y="749486"/>
          <a:ext cx="2915382" cy="116188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solidFill>
                <a:srgbClr val="FF0000"/>
              </a:solidFill>
            </a:rPr>
            <a:t>Tenha em atenção que algumas pessoas podem ser cegas e surdas.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436926" y="919641"/>
        <a:ext cx="2061486" cy="821579"/>
      </dsp:txXfrm>
    </dsp:sp>
    <dsp:sp modelId="{39281F02-9E14-4B98-8F16-634C6E455D0C}">
      <dsp:nvSpPr>
        <dsp:cNvPr id="0" name=""/>
        <dsp:cNvSpPr/>
      </dsp:nvSpPr>
      <dsp:spPr>
        <a:xfrm rot="9439735">
          <a:off x="4398260" y="746812"/>
          <a:ext cx="56275" cy="36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414490" y="816815"/>
        <a:ext cx="39393" cy="219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8502FC-B28B-3799-6F4C-CE15F2A8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0AE91CF-1869-1889-A61F-1765176C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21801F-8587-E555-316F-7E7D2CFB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5DF472-6D6F-5AF3-4FFB-AEBD9FAD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50672E-00CE-2DB6-8647-AFD982EE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78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77E353-5C46-38D9-45AB-C4E1B7A6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1C5163-3CAF-1C39-F45C-51111ACF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2FF32F-055A-04E9-735B-024C1C81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99AD5C-0CE6-96AD-1A3B-6BCAB6B1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44D833-595F-ADAC-E15A-8B4358C7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7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B06F647-153D-0ED7-AFAF-B0FB6E33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BB06EF-0E82-F19C-B4B8-522C48309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0AFF41-0E16-7EEC-EE58-B2444926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A2F4A-C880-8748-52ED-0B2F4456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85A728-2011-5977-53A9-8F3C2A49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9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807775-D9FB-E9AD-1F7B-02A10D31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2051C3-617F-B2A4-7F57-AC5039D0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AFA985-6339-FE2B-328C-1020E93E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8D2A68-3B56-8439-11F9-48961420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D725CF-1551-2463-2244-FC352E4A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7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4B0282-FECB-E6B2-65A6-81E244B4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B6E49E-BD69-2786-5BF7-D99739AD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A431D9-C05B-A722-99CD-46AB095D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AD808A-BDF9-02AD-F849-3F579BF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13317F-9115-36D4-C296-44F3C14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8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35817E-00F3-FF58-68C7-5422FF3A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1B5508-C737-E5A6-1224-E64F0D1DF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E1D09F-0C2A-1F7D-672F-7A2B276FE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74F7E5-6839-1CF7-0190-A1805CBA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DC9172-2372-742A-55BA-78114195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55BDA0D-5475-20A2-311C-710E4D96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8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6081D-C7DD-BD73-370C-3C8A55F2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0FE09D-AE71-1EA3-8A3E-D4B537427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C4C5E5-414D-B3F9-6FE3-D179DF52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EB83F0-EFF9-56D6-F0D6-E12325C3C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B8B5048-423B-9512-21E9-9E64F5209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6421E0-B95E-DEE9-8D7E-5ECAAC92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040699-5B64-6997-4A29-AA9469A6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D77139-7C63-E327-1F15-8FCA9ABB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3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9934B-B508-1FC6-CE2F-65374ED9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15FE676-D911-0AFA-7B0A-060608FE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FC8D77-4C6C-D219-4CD6-90B04A12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7B1A63A-0446-9FEB-6019-2B3C7FA1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6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CB754ED-AE8E-88DD-D24D-02F43EA8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EC4F6A7-5886-282A-DBBE-7856AC0B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49D8CA-85E6-6F1F-6E38-CD1D743B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7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BA9FD0-3CE6-46A9-06C0-6BDBBCC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B5A02E-C81B-18D9-5A71-0C2627A6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4888F7-DCF8-D350-3B07-E6EC32507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709077A-7F26-F955-417F-1F49D149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3432E9-524E-0E48-D2DC-96773A8B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4E0CBB-BB5E-26B5-067A-A1C2247B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56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AC27D5-A3C9-6EDA-3833-4EEE0B9D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D378DF1-120E-6487-43B5-E40EFFEE4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E2EF94-A53F-B946-94FA-F2A3CEFCB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303F8A-2178-9978-2796-B324E90D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F7A2D-7F2E-FDB5-76FC-795FCE32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5BC5A8-8191-226C-0BA8-7E8E8965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7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DEE7092-C379-67BD-59EE-0C0A0B0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256E5D-3D7D-8B90-C6AC-6B43E64D4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Contacte-nos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Seja bem-vindo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FD85F2-6D6C-7E57-169E-AB70E05CF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D907-0E6B-47A2-B6E0-14E05121D2D2}" type="datetimeFigureOut">
              <a:rPr lang="tr-TR" smtClean="0"/>
              <a:t>15.02.2024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995FA4-EFDB-976C-5813-4C610ECE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FFCC9D-1C51-FDF7-2A76-56A8B81C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EB09-98A3-4F44-8426-6AB480AF4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0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9E25BF1-8D12-C74C-7A06-3D0016039EBC}"/>
              </a:ext>
            </a:extLst>
          </p:cNvPr>
          <p:cNvSpPr txBox="1"/>
          <p:nvPr/>
        </p:nvSpPr>
        <p:spPr>
          <a:xfrm>
            <a:off x="103308" y="179521"/>
            <a:ext cx="11982335" cy="6168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5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Ajudar uma pessoa com perda auditiva - o que fazer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forma como os avisos de emergência são emitidos numa emergência é fundamental para a compreensão das instruções e a subsequente reação e segurança das pessoas com perda de audição.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tr-T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Plano de emergência </a:t>
            </a:r>
            <a:r>
              <a:rPr kumimoji="0" lang="tr-TR" sz="24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para pessoas com perda de audição</a:t>
            </a:r>
            <a:br>
              <a:rPr kumimoji="0" lang="tr-TR" sz="24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endParaRPr kumimoji="0" lang="en-US" sz="2400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Comunique a sua perda auditiva movendo os lábios sem emitir som, apontando para o ouvido, utilizando um gesto ou, se aplicável, apontando para o seu aparelho auditivo.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Mantenha um lápis e um papel à mão para a comunicação escrita.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Obtenha um pager que esteja ligado a um sistema de paginação de emergência no seu local de trabalho e/ou na sua residência.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Instale um sistema de deteção de fumo que inclua luzes estroboscópicas intermitentes ou vibradores para chamar a sua atenção se os alarmes soarem.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Teste os detectores de fumo mensalmente, carregando no botão de teste.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Substitua as pilhas de seis em seis meses ou sempre que houver um sinal de pilha fraca.</a:t>
            </a:r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6C10C6D4-77DB-96A3-7A0E-CC17B4CE9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8695113" y="4904509"/>
            <a:ext cx="3495363" cy="195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aveikslėlis 2" descr="Paveikslėlis, kuriame yra tekstas, Šriftas, logotipas, simbolis&#10;&#10;Automatiškai sugeneruotas aprašymas">
            <a:extLst>
              <a:ext uri="{FF2B5EF4-FFF2-40B4-BE49-F238E27FC236}">
                <a16:creationId xmlns:a16="http://schemas.microsoft.com/office/drawing/2014/main" id="{9DB783EA-EEFB-7803-2EBD-2766EF207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4" y="5936799"/>
            <a:ext cx="3915869" cy="8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School supplies on a table">
            <a:extLst>
              <a:ext uri="{FF2B5EF4-FFF2-40B4-BE49-F238E27FC236}">
                <a16:creationId xmlns:a16="http://schemas.microsoft.com/office/drawing/2014/main" id="{62304B38-967E-C098-7BC7-3902BFE17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3731729" cy="257283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9E25BF1-8D12-C74C-7A06-3D0016039EBC}"/>
              </a:ext>
            </a:extLst>
          </p:cNvPr>
          <p:cNvSpPr txBox="1"/>
          <p:nvPr/>
        </p:nvSpPr>
        <p:spPr>
          <a:xfrm>
            <a:off x="751840" y="751840"/>
            <a:ext cx="10928627" cy="5790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Lista de controlo de artigos adicionais recomendados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Blocos de notas e lápis para comunicação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Lanterna, apito ou alarme pessoal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Frases pré-impressas que utilizaria durante uma emergência, tais como "Eu utilizo a língua gestual" ou "Se fizer anúncios, terei de os escrever de forma simples ou assinada".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Equipamento de assistência de acordo com as suas necessidades (ou seja, aparelho auditivo, amplificador pessoal, etc.)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Dispositivos portáteis de notificação visual para saber se alguém está a bater à porta, a tocar à campainha ou a telefonar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Pilhas extra para dispositivos de assistência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Um cartão ou qualquer outro documento que explique a sua perda auditiva e identifique a forma como os socorristas podem comunicar consigo durante uma emergência</a:t>
            </a:r>
          </a:p>
        </p:txBody>
      </p:sp>
    </p:spTree>
    <p:extLst>
      <p:ext uri="{BB962C8B-B14F-4D97-AF65-F5344CB8AC3E}">
        <p14:creationId xmlns:p14="http://schemas.microsoft.com/office/powerpoint/2010/main" val="328397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7" name="Metin kutusu 4">
            <a:extLst>
              <a:ext uri="{FF2B5EF4-FFF2-40B4-BE49-F238E27FC236}">
                <a16:creationId xmlns:a16="http://schemas.microsoft.com/office/drawing/2014/main" id="{63204F0D-96E9-405F-DC58-AF90A3269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338722"/>
              </p:ext>
            </p:extLst>
          </p:nvPr>
        </p:nvGraphicFramePr>
        <p:xfrm>
          <a:off x="99753" y="231006"/>
          <a:ext cx="11254047" cy="636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99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445</Words>
  <Application>Microsoft Office PowerPoint</Application>
  <PresentationFormat>Plačiaekranė</PresentationFormat>
  <Paragraphs>38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Meiryo</vt:lpstr>
      <vt:lpstr>Office Teması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Nebi Demir</dc:creator>
  <cp:keywords>, docId:1B05F983F7D86920DA2D98A9E2375562</cp:keywords>
  <cp:lastModifiedBy>JUOZAS MILIUS</cp:lastModifiedBy>
  <cp:revision>2</cp:revision>
  <dcterms:created xsi:type="dcterms:W3CDTF">2023-10-17T05:55:38Z</dcterms:created>
  <dcterms:modified xsi:type="dcterms:W3CDTF">2024-02-15T07:46:55Z</dcterms:modified>
</cp:coreProperties>
</file>