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004081-BA89-E581-7566-159A33419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A6F492-AC74-DDA5-3FCB-BAFCFBE90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F73ED5-4BE1-82A3-D4EE-CDFC05E1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9722A0-AFFC-4E68-6C99-4A053749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237402-91E4-1A8A-B3C3-E3816EEC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1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5C41D3-0719-92F4-5988-01CEF551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4A61EE6-4929-517B-6608-B82393184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471AB6-49EC-584D-C53A-86D1428D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21CED3-C50F-1CE2-57F5-EE92E83D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772369-609E-5615-A9AB-24584DC2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926F131-D32D-321A-4F17-75F281AE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7C7DFA-E12B-7563-B717-40A530E05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BCADC0-C61F-691B-226B-16A083D2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3A83F3-5A20-EA78-0F34-EE2219A0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28E15D-0C87-E095-C658-A90F0F40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05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D36DCE-8999-B517-4410-311BB718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95CEB3-032A-EF4A-F56B-F4B29E06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8EFBA2-A9B8-9CB0-747D-C08CB689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D4A71E-79FD-B8AB-FED6-735BC3B0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096D12-6499-5944-C01B-965A4769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80963-35B3-A985-89BE-16BE2424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01A3B2-480F-E8D7-BF04-C7A50EA1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E93294-BA9C-E80D-722A-08BBD0A9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98C0DA-5F69-770A-2D6C-43D0C0FA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FF9A4A-4247-CEE0-78B5-CF952060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7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93C9F0-C333-AAB5-28C1-0B91D092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DDB022-7C69-B9B5-354F-A8F33E880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A00055-D8D3-3E72-EC0F-06EEF9A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06698A-3B23-0938-0853-468001CA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3B08A0-BB3E-A2A4-300E-402A8337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19C78D-E6D6-7245-715C-65AAB673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0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67BA6-333D-7AA0-5AC2-5899E16E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7E563A-406C-FA10-5A91-B6EC8A4F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43B0D6-CABC-2D0C-D528-93D9E0541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9CA6BF-67DE-2605-3B0D-E437F863C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4F3265-6054-D555-C922-8AAB5CFA1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5AF2446-D024-39C1-C59F-5DE5CF85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A4E6DED-100A-44F5-6D06-9D2F91E4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FF951BF-CD26-E019-9F44-2B5D8D6F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6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7989E2-535B-81CE-0C26-FC133BC4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EBF34E-237C-2FE7-6208-7805CEFD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25DE96-40B3-E037-7F49-CA68A523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80866A4-9BF8-92C4-DC2B-39F00759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A31E46C-6C46-0D91-EF56-ED76D5E9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1FD3583-A91E-D5B9-CB91-7DFDFFD5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F654EC-D174-9AB6-1A00-E16B4AEA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5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C8B475-CBD4-FFD9-20FF-5C88257A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82380-9AA2-C449-F0EF-5889B672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7C54587-EA81-E8CC-D6C6-FAECBBBE6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D947D5-5502-6A80-105C-0F9C30E8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28D245-28DF-F635-CFBC-E6A25B72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B7384C-4E59-11E3-F3DC-D14034E9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89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E4FC1D-952C-ACFE-49DE-9B122144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4AC51B4-4F07-CD1C-83C1-4CF6F6B04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BFB33A-4F93-2DCF-16B1-756A03905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28EFFF-B3F5-DE63-08E0-DF19E436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FC766F-1FC4-1887-2FC2-EE2A883F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5A6EDCD-98E8-EF42-4B46-4B081E10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81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9B7009E-FFC6-B52E-0201-A0FADA15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39A151-FC8D-6497-A3C2-38DAD85D4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Contacte-nos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Seja bem-vindo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1D4CB7-4739-3051-49D9-DFE3AB15F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6A3A-F2BE-43C8-9A77-6FE9307D2789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881EC3-89CE-107E-525A-65F1FBA48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26C4F0-B3C1-88C1-FEB0-843A80361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3EEF-5D56-414C-8F73-FE15C09D05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21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wo people holding each other's hands">
            <a:extLst>
              <a:ext uri="{FF2B5EF4-FFF2-40B4-BE49-F238E27FC236}">
                <a16:creationId xmlns:a16="http://schemas.microsoft.com/office/drawing/2014/main" id="{67CC3568-0C4B-F34A-F228-119F5A99F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4" r="23421" b="-1"/>
          <a:stretch/>
        </p:blipFill>
        <p:spPr>
          <a:xfrm>
            <a:off x="8840252" y="904240"/>
            <a:ext cx="3351746" cy="595376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E0B40CC-00C7-0E7A-C91B-8FBE1A7AEB25}"/>
              </a:ext>
            </a:extLst>
          </p:cNvPr>
          <p:cNvSpPr txBox="1"/>
          <p:nvPr/>
        </p:nvSpPr>
        <p:spPr>
          <a:xfrm>
            <a:off x="761800" y="305307"/>
            <a:ext cx="7762439" cy="595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          Idosos com deficiência/necessidades especiais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Os idosos, especialmente os que têm necessidades especiais, devem ser informados sobre o que fazer em caso de emergência. Contacte o seu município para se informar sobre programas e serviços na sua área que o ajudarão durante uma emergência e o ajudarão a regressar à sua rotina diária.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tr-TR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2800" b="1" i="0" u="sng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                 Plano </a:t>
            </a:r>
            <a:r>
              <a:rPr kumimoji="0" lang="en-US" sz="2800" b="1" i="0" u="sng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 emergência </a:t>
            </a:r>
            <a:r>
              <a:rPr kumimoji="0" lang="tr-TR" sz="2800" b="1" i="0" u="sng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para idosos com deficiência</a:t>
            </a:r>
            <a:endParaRPr kumimoji="0" lang="en-US" sz="2800" b="1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Crie uma lista de contactos de emergência que identifique a sua rede de apoio pessoal, incluindo médicos, assistente social, um contacto de um grupo de idosos, </a:t>
            </a: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vizinhos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 o porteiro do seu prédio.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Mantenha uma cópia desta lista no seu estojo de emergência e consigo.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Familiarize-se com todos os caminhos de evacuação, equipamento de emergência e a localização das portas/saídas de emergência em sua casa.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Solicite a instalação de um botão de pânico na sua área de trabalho e/ou de habitação para que, em caso de emergência, possa avisar os outros da sua localização e de que necessita de assistência especial.</a:t>
            </a:r>
          </a:p>
        </p:txBody>
      </p:sp>
      <p:pic>
        <p:nvPicPr>
          <p:cNvPr id="3" name="Paveikslėlis 2" descr="Paveikslėlis, kuriame yra tekstas, Šriftas, logotipas, simbolis&#10;&#10;Automatiškai sugeneruotas aprašymas">
            <a:extLst>
              <a:ext uri="{FF2B5EF4-FFF2-40B4-BE49-F238E27FC236}">
                <a16:creationId xmlns:a16="http://schemas.microsoft.com/office/drawing/2014/main" id="{25BD5A5C-0D02-F407-190B-41454BEA6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5953760"/>
            <a:ext cx="4027714" cy="8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3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E0B40CC-00C7-0E7A-C91B-8FBE1A7AEB25}"/>
              </a:ext>
            </a:extLst>
          </p:cNvPr>
          <p:cNvSpPr txBox="1"/>
          <p:nvPr/>
        </p:nvSpPr>
        <p:spPr>
          <a:xfrm>
            <a:off x="345440" y="193040"/>
            <a:ext cx="8177007" cy="6319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Idosos com deficiência/necessidades especiais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tr-TR" sz="2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2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Lista de controlo de artigos adicionais recomendados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Alimentos não perecíveis adequados às suas restrições alimentares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Dispositivos de assistência necessários, tais como bengalas, andarilhos, cadeira de rodas manual ligeira, aparelhos auditivos, aparelhos respiratórios, dispositivo de controlo da glicemia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Óculos e calçado de prescrição extra (se necessário)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Fornecimento extra de medicamentos e suplementos vitamínicos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Uma lista de todos os seus suprimentos médicos e equipamentos especiais necessários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Cópias de todas as receitas de medicamentos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Dentaduras extra (se necessário) e limpador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Luvas sem látex (para qualquer pessoa que lhe preste cuidados pessoais)</a:t>
            </a:r>
          </a:p>
        </p:txBody>
      </p:sp>
      <p:pic>
        <p:nvPicPr>
          <p:cNvPr id="7" name="Picture 6" descr="Close-up unopened pill packets">
            <a:extLst>
              <a:ext uri="{FF2B5EF4-FFF2-40B4-BE49-F238E27FC236}">
                <a16:creationId xmlns:a16="http://schemas.microsoft.com/office/drawing/2014/main" id="{AA38A645-FA0F-554B-CE1C-22E567F81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1" r="17719"/>
          <a:stretch/>
        </p:blipFill>
        <p:spPr>
          <a:xfrm>
            <a:off x="8709244" y="345440"/>
            <a:ext cx="3482756" cy="63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sk with stethoscope and computer keyboard">
            <a:extLst>
              <a:ext uri="{FF2B5EF4-FFF2-40B4-BE49-F238E27FC236}">
                <a16:creationId xmlns:a16="http://schemas.microsoft.com/office/drawing/2014/main" id="{A8EB958C-B863-8058-191B-2CF6AEAEC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5" r="-1" b="-1"/>
          <a:stretch/>
        </p:blipFill>
        <p:spPr>
          <a:xfrm>
            <a:off x="-101326" y="9"/>
            <a:ext cx="2911029" cy="68579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180E63-E81E-6E7A-738D-427ADBE0C485}"/>
              </a:ext>
            </a:extLst>
          </p:cNvPr>
          <p:cNvSpPr txBox="1"/>
          <p:nvPr/>
        </p:nvSpPr>
        <p:spPr>
          <a:xfrm>
            <a:off x="2809703" y="172720"/>
            <a:ext cx="9227126" cy="67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Ajudar um idoso com deficiência/necessidades especiais - o que fazer</a:t>
            </a: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Consulte os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vizinhos 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para saber se há idosos que precisariam da sua ajuda numa emergência.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Fale sempre com calma e garanta que está ali para o ajudar. Evite gritar ou falar demasiado devagar.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Deixe que a pessoa lhe diga como pode ajudar.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Conheça a localização dos botões de emergência (muitos edifícios para idosos têm botões de emergência localizados nos quartos e nas casas de banho).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 Siga as instruções afixadas no equipamento para necessidades especiais e/ou dispositivos de assistência.</a:t>
            </a:r>
          </a:p>
        </p:txBody>
      </p:sp>
    </p:spTree>
    <p:extLst>
      <p:ext uri="{BB962C8B-B14F-4D97-AF65-F5344CB8AC3E}">
        <p14:creationId xmlns:p14="http://schemas.microsoft.com/office/powerpoint/2010/main" val="167143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395</Words>
  <Application>Microsoft Office PowerPoint</Application>
  <PresentationFormat>Plačiaekranė</PresentationFormat>
  <Paragraphs>41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Nebi Demir</dc:creator>
  <cp:keywords>, docId:ABE8FA0A24532F7FF1068BBB76A1CBDB</cp:keywords>
  <cp:lastModifiedBy>JUOZAS MILIUS</cp:lastModifiedBy>
  <cp:revision>2</cp:revision>
  <dcterms:created xsi:type="dcterms:W3CDTF">2023-10-17T13:19:32Z</dcterms:created>
  <dcterms:modified xsi:type="dcterms:W3CDTF">2024-02-15T08:54:55Z</dcterms:modified>
</cp:coreProperties>
</file>