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hk5N+LNfRouhDEe30ZNosUgZsj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 Bilgis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D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62560" y="687000"/>
            <a:ext cx="11615700" cy="6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FALTA DE MOVIMENTO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Uma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pessoa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problemas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mobilidade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dificuldade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utilizar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escadas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percorrer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rapidamente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longas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distâncias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A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dependência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auxiliares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mobilidade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cadeira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rodas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um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andarilho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muletas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bengala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limitação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As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pessoas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problemas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respiratórios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cardíacos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também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podem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menos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mobilidade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Uma boa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emergência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exige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cadeira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evacuação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emergência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seja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mantida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perto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escadaria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mesmo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andar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casa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local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trabalho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utilizar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cadeira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rodas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scooter, para que a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rede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contactos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possa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aceder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facilmente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o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ajudar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evacuação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A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pessoa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deficiência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envolvida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escolha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cadeira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evacuação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As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pessoas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necessitem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utilizar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cadeira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evacuação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devem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escolher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um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principal e um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apoio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as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ajudará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necessidade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evacuação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Juntamente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 a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administração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edifício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as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pessoas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elabore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um plano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fuga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pratique a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utilização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cadeira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não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puder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verificar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ferimentos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próprio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após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emergência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identifique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regiões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seu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corpo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tenham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diminuído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sensibilidade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verificação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avaliação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pessoal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aveikslėlis 2" descr="Paveikslėlis, kuriame yra tekstas, Šriftas, logotipas, simbolis&#10;&#10;Automatiškai sugeneruotas aprašymas">
            <a:extLst>
              <a:ext uri="{FF2B5EF4-FFF2-40B4-BE49-F238E27FC236}">
                <a16:creationId xmlns:a16="http://schemas.microsoft.com/office/drawing/2014/main" id="{EC7D3E9A-6F8E-EC58-1F92-21F9520CC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2" y="252655"/>
            <a:ext cx="3298395" cy="6919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2" descr="Solo journ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0309" y="4006735"/>
            <a:ext cx="3801689" cy="2851266"/>
          </a:xfrm>
          <a:custGeom>
            <a:avLst/>
            <a:gdLst/>
            <a:ahLst/>
            <a:cxnLst/>
            <a:rect l="l" t="t" r="r" b="b"/>
            <a:pathLst>
              <a:path w="5580942" h="5519103" extrusionOk="0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838199" y="355600"/>
            <a:ext cx="11049001" cy="582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Ajudar uma pessoa com uma deficiência motora - o que fazer</a:t>
            </a:r>
            <a:endParaRPr/>
          </a:p>
          <a:p>
            <a:pPr marL="0" marR="0" lvl="0" indent="95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possível, utilize luvas sem látex quando prestar cuidados pessoais.</a:t>
            </a:r>
            <a:endParaRPr/>
          </a:p>
          <a:p>
            <a:pPr marL="0" marR="0" lvl="0" indent="152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Tente assegurar-se de que a cadeira de rodas da pessoa é transportada com ela.</a:t>
            </a:r>
            <a:endParaRPr/>
          </a:p>
          <a:p>
            <a:pPr marL="0" marR="0" lvl="0" indent="152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tal não for possível, utilize outras técnicas de evacuação, conforme adequado, tais como a utilização da cadeira de evacuação, o abrigo no local (se receber instruções para o fazer), ou elevadores e transporte por pessoal qualificado.</a:t>
            </a:r>
            <a:endParaRPr/>
          </a:p>
          <a:p>
            <a:pPr marL="0" marR="0" lvl="0" indent="152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empurre ou puxe a cadeira de rodas de uma pessoa sem a sua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permissão, a não ser que se trate de uma questão de vida ou morte.</a:t>
            </a: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Plačiaekranė</PresentationFormat>
  <Paragraphs>18</Paragraphs>
  <Slides>2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Teması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Nebi Demir</dc:creator>
  <cp:keywords>, docId:3F1CC254CD3E7E314D54A69AFA482B45</cp:keywords>
  <cp:lastModifiedBy>JUOZAS MILIUS</cp:lastModifiedBy>
  <cp:revision>1</cp:revision>
  <dcterms:created xsi:type="dcterms:W3CDTF">2023-10-16T21:27:40Z</dcterms:created>
  <dcterms:modified xsi:type="dcterms:W3CDTF">2024-02-15T08:28:06Z</dcterms:modified>
</cp:coreProperties>
</file>