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yEsmC003rDgBNn2rFzbGLtOT5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>
            <a:off x="250981" y="126076"/>
            <a:ext cx="11669469" cy="6364865"/>
            <a:chOff x="250981" y="0"/>
            <a:chExt cx="11669469" cy="6364865"/>
          </a:xfrm>
        </p:grpSpPr>
        <p:sp>
          <p:nvSpPr>
            <p:cNvPr id="99" name="Google Shape;99;p1"/>
            <p:cNvSpPr/>
            <p:nvPr/>
          </p:nvSpPr>
          <p:spPr>
            <a:xfrm flipH="1">
              <a:off x="1173465" y="0"/>
              <a:ext cx="9101269" cy="91015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173465" y="0"/>
              <a:ext cx="9101269" cy="910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tr-TR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Deficiência visual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931623" y="2227376"/>
              <a:ext cx="5913117" cy="920237"/>
            </a:xfrm>
            <a:prstGeom prst="rect">
              <a:avLst/>
            </a:prstGeom>
            <a:solidFill>
              <a:srgbClr val="DB784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2931623" y="2227376"/>
              <a:ext cx="5913117" cy="920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Plano de emergência para uma pessoa com deficiência visual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35329" y="3302925"/>
              <a:ext cx="10971704" cy="1030289"/>
            </a:xfrm>
            <a:prstGeom prst="rect">
              <a:avLst/>
            </a:prstGeom>
            <a:solidFill>
              <a:srgbClr val="CB7C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535329" y="3302925"/>
              <a:ext cx="10971704" cy="1030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Tenha à mão uma bengala branca mais comprida para poder contornar facilmente os obstáculos </a:t>
              </a:r>
              <a:b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(pode haver detritos no chão ou os móveis podem ter-se deslocado).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081295" y="5479294"/>
              <a:ext cx="10839155" cy="885571"/>
            </a:xfrm>
            <a:prstGeom prst="rect">
              <a:avLst/>
            </a:prstGeom>
            <a:solidFill>
              <a:srgbClr val="BC8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081295" y="5479294"/>
              <a:ext cx="10839155" cy="88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Identifique antecipadamente todos os materiais de emergência com fita fluorescente, letras grandes ou texto em Braille, tais como válvulas de corte de gás, água e eletricidade.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777370" y="4477966"/>
              <a:ext cx="10971704" cy="844677"/>
            </a:xfrm>
            <a:prstGeom prst="rect">
              <a:avLst/>
            </a:prstGeom>
            <a:solidFill>
              <a:srgbClr val="AF939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777370" y="4477966"/>
              <a:ext cx="10971704" cy="844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tr-TR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Familiarize-se antecipadamente com todos os caminhos de evacuação e com a localização das portas/saídas de emergência em cada andar de qualquer edifício onde trabalhe, viva ou visite.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50981" y="1073226"/>
              <a:ext cx="10971704" cy="1078384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250981" y="1073226"/>
              <a:ext cx="10971704" cy="1078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Uma pessoa cega ou com visão reduzida pode ter dificuldade em ler sinais ou em deslocar-se em ambientes desconhecidos durante uma emergência. Pode sentir-se perdida e/ou dependente de outros para se orientar.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aveikslėlis 2" descr="Paveikslėlis, kuriame yra tekstas, Šriftas, logotipas, simbolis&#10;&#10;Automatiškai sugeneruotas aprašymas">
            <a:extLst>
              <a:ext uri="{FF2B5EF4-FFF2-40B4-BE49-F238E27FC236}">
                <a16:creationId xmlns:a16="http://schemas.microsoft.com/office/drawing/2014/main" id="{C85878D7-F387-48B0-84FB-A8330D39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1" y="184010"/>
            <a:ext cx="3805083" cy="798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" descr="siyah beyaz, çizgi, monokrom, tek renkli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t="10049" b="5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7E6E6">
                  <a:alpha val="67450"/>
                </a:srgbClr>
              </a:gs>
              <a:gs pos="10000">
                <a:srgbClr val="E7E6E6">
                  <a:alpha val="67450"/>
                </a:srgbClr>
              </a:gs>
              <a:gs pos="85000">
                <a:srgbClr val="E7E6E6">
                  <a:alpha val="96470"/>
                </a:srgbClr>
              </a:gs>
              <a:gs pos="100000">
                <a:srgbClr val="E7E6E6">
                  <a:alpha val="9647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506787" y="287150"/>
            <a:ext cx="10439955" cy="5881500"/>
            <a:chOff x="348845" y="287150"/>
            <a:chExt cx="10439955" cy="5881500"/>
          </a:xfrm>
        </p:grpSpPr>
        <p:sp>
          <p:nvSpPr>
            <p:cNvPr id="118" name="Google Shape;118;p2"/>
            <p:cNvSpPr/>
            <p:nvPr/>
          </p:nvSpPr>
          <p:spPr>
            <a:xfrm>
              <a:off x="2895674" y="287150"/>
              <a:ext cx="5768885" cy="1358762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895674" y="287150"/>
              <a:ext cx="5768885" cy="1358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Lista de controlo dos artigos adicionais recomendados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94292" y="2083433"/>
              <a:ext cx="3083234" cy="1849940"/>
            </a:xfrm>
            <a:prstGeom prst="rect">
              <a:avLst/>
            </a:prstGeom>
            <a:solidFill>
              <a:srgbClr val="55BA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3994292" y="2083433"/>
              <a:ext cx="3083234" cy="1849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Bengala branca extra, de preferência de maior comprimento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57448" y="4318710"/>
              <a:ext cx="3083234" cy="1849940"/>
            </a:xfrm>
            <a:prstGeom prst="rect">
              <a:avLst/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357448" y="4318710"/>
              <a:ext cx="3083234" cy="1849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Relógio falante ou em Braille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48845" y="2088699"/>
              <a:ext cx="3083234" cy="1849940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348845" y="2088699"/>
              <a:ext cx="3083100" cy="184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Relógio com letras grandes e pilhas extra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705566" y="2080374"/>
              <a:ext cx="3083234" cy="1849940"/>
            </a:xfrm>
            <a:prstGeom prst="rect">
              <a:avLst/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7705566" y="2080374"/>
              <a:ext cx="3083234" cy="1849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Auxiliares de visão suplementares, tais como um auxiliar de viagem eletrónico, um monocular, um binocular ou uma lupa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023074" y="4255269"/>
              <a:ext cx="3083234" cy="1849940"/>
            </a:xfrm>
            <a:prstGeom prst="rect">
              <a:avLst/>
            </a:prstGeom>
            <a:solidFill>
              <a:srgbClr val="4FB5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4023074" y="4255269"/>
              <a:ext cx="3083234" cy="1849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Par extra de óculos graduados (se aplicável)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705288" y="4288531"/>
              <a:ext cx="3083234" cy="184994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7705288" y="4288531"/>
              <a:ext cx="3083100" cy="184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tr-TR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Quaisquer dispositivos de leitura/tecnologia de assistência para aceder à informação ou dispositivos portáteis de CCTV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3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3"/>
          <p:cNvSpPr txBox="1"/>
          <p:nvPr/>
        </p:nvSpPr>
        <p:spPr>
          <a:xfrm>
            <a:off x="84975" y="366025"/>
            <a:ext cx="8453100" cy="6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tr-TR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Ajudar uma pessoa com deficiência visual - o que fazer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as pessoas surdo-cegas, desenhe um "X" nas costas delas com o dedo para lhes dizer que as pode ajudar.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comunicar com uma pessoa surda-cega, trace letras na mão dela com o seu dedo.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guiar uma pessoa, mantenha-se meio passo à frente, ofereça-lhe o seu braço e caminhe ao ritmo dela.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grite com uma pessoa cega ou com visão reduzida. Fale claramente e dê indicações específicas.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Avise com antecedência a chegada de escadas, obstáculos importantes ou mudanças de direção.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Preste atenção aos obstáculos contra os quais a pessoa pode chocar.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agarre uma pessoa com perda de visão, a não ser que se trate de uma questão de vida ou de morte.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parta do princípio de que a pessoa não o consegue ver.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Evite o termo "ali"; descreva posições como "à sua direita / esquerda / em frente / atrás de si", ou utilizando as posições do mostrador do relógio (ou seja, a saída é às 12 horas).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87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9985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tr-TR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 a pessoa tiver um animal de serviço em serviço, pergunte-lhe por onde deve andar para evitar distrair o animal. Não separe o animal de serviço do seu dono.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 descr="Solo journey"/>
          <p:cNvPicPr preferRelativeResize="0"/>
          <p:nvPr/>
        </p:nvPicPr>
        <p:blipFill rotWithShape="1">
          <a:blip r:embed="rId3">
            <a:alphaModFix/>
          </a:blip>
          <a:srcRect l="14232" r="14233"/>
          <a:stretch/>
        </p:blipFill>
        <p:spPr>
          <a:xfrm>
            <a:off x="8818880" y="10"/>
            <a:ext cx="337312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Plačiaekranė</PresentationFormat>
  <Paragraphs>33</Paragraphs>
  <Slides>3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Teması</vt:lpstr>
      <vt:lpstr>Office Teması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Nebi Demir</dc:creator>
  <cp:keywords>, docId:DF94516511710C55DFA6243B0A98164E</cp:keywords>
  <cp:lastModifiedBy>JUOZAS MILIUS</cp:lastModifiedBy>
  <cp:revision>1</cp:revision>
  <dcterms:created xsi:type="dcterms:W3CDTF">2023-10-17T07:17:32Z</dcterms:created>
  <dcterms:modified xsi:type="dcterms:W3CDTF">2024-02-15T09:05:20Z</dcterms:modified>
</cp:coreProperties>
</file>