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1" r:id="rId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3A6054-1259-44FE-A547-B4809B2F7A6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82FD98-1DBD-4D9B-BE0B-D12C6738BE55}">
      <dgm:prSet custT="1"/>
      <dgm:spPr/>
      <dgm:t>
        <a:bodyPr/>
        <a:lstStyle/>
        <a:p>
          <a:pPr algn="ctr"/>
          <a:r>
            <a:rPr lang="en-US" sz="3200" b="1" i="0" baseline="0" dirty="0">
              <a:solidFill>
                <a:srgbClr val="FF0000"/>
              </a:solidFill>
              <a:highlight>
                <a:srgbClr val="00FFFF"/>
              </a:highlight>
            </a:rPr>
            <a:t>Deficiências não visíveis</a:t>
          </a:r>
          <a:endParaRPr lang="en-US" sz="3200" dirty="0">
            <a:solidFill>
              <a:srgbClr val="FF0000"/>
            </a:solidFill>
            <a:highlight>
              <a:srgbClr val="00FFFF"/>
            </a:highlight>
          </a:endParaRPr>
        </a:p>
      </dgm:t>
    </dgm:pt>
    <dgm:pt modelId="{DB22956F-EA6B-41AC-B1C2-5342C9DD786B}" type="parTrans" cxnId="{1DE37C98-6FB4-4339-8273-26E688B1ECA0}">
      <dgm:prSet/>
      <dgm:spPr/>
      <dgm:t>
        <a:bodyPr/>
        <a:lstStyle/>
        <a:p>
          <a:endParaRPr lang="en-US"/>
        </a:p>
      </dgm:t>
    </dgm:pt>
    <dgm:pt modelId="{2AD3E858-FBAD-47C1-A457-9870B2EEC3D2}" type="sibTrans" cxnId="{1DE37C98-6FB4-4339-8273-26E688B1ECA0}">
      <dgm:prSet/>
      <dgm:spPr/>
      <dgm:t>
        <a:bodyPr/>
        <a:lstStyle/>
        <a:p>
          <a:endParaRPr lang="en-US"/>
        </a:p>
      </dgm:t>
    </dgm:pt>
    <dgm:pt modelId="{F659FA77-CD81-41B8-AFC6-F05C87EA641D}">
      <dgm:prSet custT="1"/>
      <dgm:spPr/>
      <dgm:t>
        <a:bodyPr/>
        <a:lstStyle/>
        <a:p>
          <a:r>
            <a:rPr lang="en-US" sz="1600" b="1" i="0" baseline="0" dirty="0"/>
            <a:t>Mesmo que a sua doença não seja visível, as pessoas com deficiências não visíveis podem ter dificuldade em realizar alguns trabalhos. </a:t>
          </a:r>
          <a:endParaRPr lang="en-US" sz="1600" dirty="0"/>
        </a:p>
      </dgm:t>
    </dgm:pt>
    <dgm:pt modelId="{AEF09E6F-77D4-4970-B455-2E4A7C5F3A9D}" type="parTrans" cxnId="{A2F406EF-05F8-4D9F-8184-E99E5C7F8055}">
      <dgm:prSet/>
      <dgm:spPr/>
      <dgm:t>
        <a:bodyPr/>
        <a:lstStyle/>
        <a:p>
          <a:endParaRPr lang="en-US"/>
        </a:p>
      </dgm:t>
    </dgm:pt>
    <dgm:pt modelId="{BAACD58F-CE01-42E4-AEF7-D74FC0B3E008}" type="sibTrans" cxnId="{A2F406EF-05F8-4D9F-8184-E99E5C7F8055}">
      <dgm:prSet/>
      <dgm:spPr/>
      <dgm:t>
        <a:bodyPr/>
        <a:lstStyle/>
        <a:p>
          <a:endParaRPr lang="en-US"/>
        </a:p>
      </dgm:t>
    </dgm:pt>
    <dgm:pt modelId="{4D35FF0A-2F5E-4EB3-B728-8B0DCFA90A59}">
      <dgm:prSet custT="1"/>
      <dgm:spPr/>
      <dgm:t>
        <a:bodyPr/>
        <a:lstStyle/>
        <a:p>
          <a:r>
            <a:rPr lang="en-US" sz="1600" b="1" i="0" baseline="0" dirty="0"/>
            <a:t>A capacidade de uma pessoa para reagir a uma emergência pode ser dificultada por limitações não visíveis, tais como deficiências de comunicação, cognitivas, sensoriais, de saúde mental, de aprendizagem ou intelectuais. As alergias, a epilepsia, a diabetes, as doenças pulmonares ou cardíacas e/ou a dependência de diálise são exemplos de condições.</a:t>
          </a:r>
          <a:endParaRPr lang="en-US" sz="1600" dirty="0"/>
        </a:p>
      </dgm:t>
    </dgm:pt>
    <dgm:pt modelId="{2C6446AB-B5F6-4BAC-AECE-B91FAF38CF1E}" type="parTrans" cxnId="{C70C9634-19DB-40CF-8B42-11D9D952A5E2}">
      <dgm:prSet/>
      <dgm:spPr/>
      <dgm:t>
        <a:bodyPr/>
        <a:lstStyle/>
        <a:p>
          <a:endParaRPr lang="en-US"/>
        </a:p>
      </dgm:t>
    </dgm:pt>
    <dgm:pt modelId="{97C2B83B-DCEA-43F3-80F2-8C312481A7D0}" type="sibTrans" cxnId="{C70C9634-19DB-40CF-8B42-11D9D952A5E2}">
      <dgm:prSet/>
      <dgm:spPr/>
      <dgm:t>
        <a:bodyPr/>
        <a:lstStyle/>
        <a:p>
          <a:endParaRPr lang="en-US"/>
        </a:p>
      </dgm:t>
    </dgm:pt>
    <dgm:pt modelId="{4681F54F-1B44-4FD6-99A2-3EDBCFC47A29}">
      <dgm:prSet custT="1"/>
      <dgm:spPr/>
      <dgm:t>
        <a:bodyPr/>
        <a:lstStyle/>
        <a:p>
          <a:r>
            <a:rPr lang="en-US" sz="1600" b="1" i="0" baseline="0"/>
            <a:t>- Mantenha uma lista de contactos à mão para emergências. </a:t>
          </a:r>
          <a:endParaRPr lang="en-US" sz="1600"/>
        </a:p>
      </dgm:t>
    </dgm:pt>
    <dgm:pt modelId="{DA399AF6-C1AB-4763-9F71-DD03207671F4}" type="parTrans" cxnId="{D1CABD25-42CF-4F6A-97A1-46184D901A27}">
      <dgm:prSet/>
      <dgm:spPr/>
      <dgm:t>
        <a:bodyPr/>
        <a:lstStyle/>
        <a:p>
          <a:endParaRPr lang="en-US"/>
        </a:p>
      </dgm:t>
    </dgm:pt>
    <dgm:pt modelId="{7B28B0FE-DC0B-478F-BCA3-C5A49F60222C}" type="sibTrans" cxnId="{D1CABD25-42CF-4F6A-97A1-46184D901A27}">
      <dgm:prSet/>
      <dgm:spPr/>
      <dgm:t>
        <a:bodyPr/>
        <a:lstStyle/>
        <a:p>
          <a:endParaRPr lang="en-US"/>
        </a:p>
      </dgm:t>
    </dgm:pt>
    <dgm:pt modelId="{5CAA7F11-CB48-475E-BC7E-87841B8A3655}">
      <dgm:prSet custT="1"/>
      <dgm:spPr/>
      <dgm:t>
        <a:bodyPr/>
        <a:lstStyle/>
        <a:p>
          <a:r>
            <a:rPr lang="en-US" sz="1600" b="1" i="0" baseline="0" dirty="0"/>
            <a:t>- Esta lista deve incluir pessoas importantes que conheçam as suas necessidades específicas. </a:t>
          </a:r>
          <a:endParaRPr lang="en-US" sz="1600" dirty="0"/>
        </a:p>
      </dgm:t>
    </dgm:pt>
    <dgm:pt modelId="{1DEBEB99-A628-4DF4-9C11-00D44633E21F}" type="parTrans" cxnId="{4B20B1AA-5846-4007-B7EE-1CC7DD85D426}">
      <dgm:prSet/>
      <dgm:spPr/>
      <dgm:t>
        <a:bodyPr/>
        <a:lstStyle/>
        <a:p>
          <a:endParaRPr lang="en-US"/>
        </a:p>
      </dgm:t>
    </dgm:pt>
    <dgm:pt modelId="{33BCBB5B-BCF5-499F-B691-B9F0882D965C}" type="sibTrans" cxnId="{4B20B1AA-5846-4007-B7EE-1CC7DD85D426}">
      <dgm:prSet/>
      <dgm:spPr/>
      <dgm:t>
        <a:bodyPr/>
        <a:lstStyle/>
        <a:p>
          <a:endParaRPr lang="en-US"/>
        </a:p>
      </dgm:t>
    </dgm:pt>
    <dgm:pt modelId="{17C7A2FD-101E-4A7B-A48F-8D4E4AB49DDD}">
      <dgm:prSet custT="1"/>
      <dgm:spPr/>
      <dgm:t>
        <a:bodyPr/>
        <a:lstStyle/>
        <a:p>
          <a:r>
            <a:rPr lang="en-US" sz="1600" b="1" i="0" baseline="0" dirty="0"/>
            <a:t>- Diga ao grupo de apoio que escolheu onde guarda os seus medicamentos</a:t>
          </a:r>
          <a:r>
            <a:rPr lang="en-US" sz="500" b="1" i="0" baseline="0" dirty="0"/>
            <a:t>.</a:t>
          </a:r>
          <a:endParaRPr lang="en-US" sz="500" dirty="0"/>
        </a:p>
      </dgm:t>
    </dgm:pt>
    <dgm:pt modelId="{1654D164-521D-42A4-AC4B-73E981714AF8}" type="parTrans" cxnId="{2842938F-4A77-4422-9D4E-5F513F0509C5}">
      <dgm:prSet/>
      <dgm:spPr/>
      <dgm:t>
        <a:bodyPr/>
        <a:lstStyle/>
        <a:p>
          <a:endParaRPr lang="en-US"/>
        </a:p>
      </dgm:t>
    </dgm:pt>
    <dgm:pt modelId="{9C11F321-FD97-4CEA-B1A5-081849AEBD1E}" type="sibTrans" cxnId="{2842938F-4A77-4422-9D4E-5F513F0509C5}">
      <dgm:prSet/>
      <dgm:spPr/>
      <dgm:t>
        <a:bodyPr/>
        <a:lstStyle/>
        <a:p>
          <a:endParaRPr lang="en-US"/>
        </a:p>
      </dgm:t>
    </dgm:pt>
    <dgm:pt modelId="{D7294FC6-6B2C-4B1A-859E-D11308A5D66E}">
      <dgm:prSet custT="1"/>
      <dgm:spPr/>
      <dgm:t>
        <a:bodyPr/>
        <a:lstStyle/>
        <a:p>
          <a:r>
            <a:rPr lang="en-US" sz="1600" b="1" i="0" baseline="0" dirty="0"/>
            <a:t>- Para ajudar a alertar as equipas de emergência para as suas necessidades específicas, pense em usar uma pulseira ou identificação </a:t>
          </a:r>
          <a:r>
            <a:rPr lang="en-US" sz="1600" b="1" i="0" baseline="0" dirty="0" err="1"/>
            <a:t>MedicAlert®.</a:t>
          </a:r>
          <a:endParaRPr lang="en-US" sz="1600" dirty="0"/>
        </a:p>
      </dgm:t>
    </dgm:pt>
    <dgm:pt modelId="{8C48462F-6D4F-49B9-9EC2-E78DF7386203}" type="parTrans" cxnId="{947C2218-CBA8-4624-815E-927872B0705D}">
      <dgm:prSet/>
      <dgm:spPr/>
      <dgm:t>
        <a:bodyPr/>
        <a:lstStyle/>
        <a:p>
          <a:endParaRPr lang="en-US"/>
        </a:p>
      </dgm:t>
    </dgm:pt>
    <dgm:pt modelId="{E93EB0E6-CC5D-42E5-A2DF-2BD041FA0257}" type="sibTrans" cxnId="{947C2218-CBA8-4624-815E-927872B0705D}">
      <dgm:prSet/>
      <dgm:spPr/>
      <dgm:t>
        <a:bodyPr/>
        <a:lstStyle/>
        <a:p>
          <a:endParaRPr lang="en-US"/>
        </a:p>
      </dgm:t>
    </dgm:pt>
    <dgm:pt modelId="{3F85B6E4-F35D-4B4A-AA02-284AC5EE95FB}">
      <dgm:prSet custT="1"/>
      <dgm:spPr/>
      <dgm:t>
        <a:bodyPr/>
        <a:lstStyle/>
        <a:p>
          <a:r>
            <a:rPr lang="tr-TR" sz="1600" b="1" i="0" baseline="0" dirty="0"/>
            <a:t>- Para </a:t>
          </a:r>
          <a:r>
            <a:rPr lang="en-US" sz="1600" b="1" i="0" baseline="0" dirty="0"/>
            <a:t>alertar as outras pessoas para a sua localização e para o facto de necessitar de assistência especial em caso de emergência, solicite a instalação de botões de pânico nos seus espaços de habitação e de trabalho</a:t>
          </a:r>
          <a:r>
            <a:rPr lang="en-US" sz="500" b="1" i="0" baseline="0" dirty="0"/>
            <a:t>.</a:t>
          </a:r>
          <a:endParaRPr lang="en-US" sz="500" dirty="0"/>
        </a:p>
      </dgm:t>
    </dgm:pt>
    <dgm:pt modelId="{2E578B3A-640B-4165-B410-D5542D68ECC4}" type="parTrans" cxnId="{35D0B557-3C19-4E6B-886F-6D66CDE02EC2}">
      <dgm:prSet/>
      <dgm:spPr/>
      <dgm:t>
        <a:bodyPr/>
        <a:lstStyle/>
        <a:p>
          <a:endParaRPr lang="en-US"/>
        </a:p>
      </dgm:t>
    </dgm:pt>
    <dgm:pt modelId="{0B39732E-A974-405F-B5EB-9D8A56B3D194}" type="sibTrans" cxnId="{35D0B557-3C19-4E6B-886F-6D66CDE02EC2}">
      <dgm:prSet/>
      <dgm:spPr/>
      <dgm:t>
        <a:bodyPr/>
        <a:lstStyle/>
        <a:p>
          <a:endParaRPr lang="en-US"/>
        </a:p>
      </dgm:t>
    </dgm:pt>
    <dgm:pt modelId="{174A0733-71E3-4389-97C0-95AF1DE40D80}" type="pres">
      <dgm:prSet presAssocID="{933A6054-1259-44FE-A547-B4809B2F7A6D}" presName="linear" presStyleCnt="0">
        <dgm:presLayoutVars>
          <dgm:animLvl val="lvl"/>
          <dgm:resizeHandles val="exact"/>
        </dgm:presLayoutVars>
      </dgm:prSet>
      <dgm:spPr/>
    </dgm:pt>
    <dgm:pt modelId="{900A20C3-5472-41B4-876E-16E179106399}" type="pres">
      <dgm:prSet presAssocID="{C082FD98-1DBD-4D9B-BE0B-D12C6738BE55}" presName="parentText" presStyleLbl="node1" presStyleIdx="0" presStyleCnt="6" custLinFactNeighborY="-1115">
        <dgm:presLayoutVars>
          <dgm:chMax val="0"/>
          <dgm:bulletEnabled val="1"/>
        </dgm:presLayoutVars>
      </dgm:prSet>
      <dgm:spPr/>
    </dgm:pt>
    <dgm:pt modelId="{AD99984E-7208-4F1E-9D4F-855A9A51A77E}" type="pres">
      <dgm:prSet presAssocID="{C082FD98-1DBD-4D9B-BE0B-D12C6738BE55}" presName="childText" presStyleLbl="revTx" presStyleIdx="0" presStyleCnt="1">
        <dgm:presLayoutVars>
          <dgm:bulletEnabled val="1"/>
        </dgm:presLayoutVars>
      </dgm:prSet>
      <dgm:spPr/>
    </dgm:pt>
    <dgm:pt modelId="{7E9D8DF3-0510-422B-9162-5C541BDF59BE}" type="pres">
      <dgm:prSet presAssocID="{4681F54F-1B44-4FD6-99A2-3EDBCFC47A29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1AE977F4-F30D-42D5-B971-ED8F17EBFAB2}" type="pres">
      <dgm:prSet presAssocID="{7B28B0FE-DC0B-478F-BCA3-C5A49F60222C}" presName="spacer" presStyleCnt="0"/>
      <dgm:spPr/>
    </dgm:pt>
    <dgm:pt modelId="{D0EDDC8F-5838-417B-B925-47955F380DD5}" type="pres">
      <dgm:prSet presAssocID="{5CAA7F11-CB48-475E-BC7E-87841B8A3655}" presName="parentText" presStyleLbl="node1" presStyleIdx="2" presStyleCnt="6" custLinFactY="-255" custLinFactNeighborX="-7879" custLinFactNeighborY="-100000">
        <dgm:presLayoutVars>
          <dgm:chMax val="0"/>
          <dgm:bulletEnabled val="1"/>
        </dgm:presLayoutVars>
      </dgm:prSet>
      <dgm:spPr/>
    </dgm:pt>
    <dgm:pt modelId="{EFC6D161-AB5E-488E-85CF-5C60BB70CDB6}" type="pres">
      <dgm:prSet presAssocID="{33BCBB5B-BCF5-499F-B691-B9F0882D965C}" presName="spacer" presStyleCnt="0"/>
      <dgm:spPr/>
    </dgm:pt>
    <dgm:pt modelId="{50382300-2A0E-4D2E-B1C4-9FEE63B97E17}" type="pres">
      <dgm:prSet presAssocID="{17C7A2FD-101E-4A7B-A48F-8D4E4AB49DDD}" presName="parentText" presStyleLbl="node1" presStyleIdx="3" presStyleCnt="6" custLinFactY="-15147" custLinFactNeighborX="93" custLinFactNeighborY="-100000">
        <dgm:presLayoutVars>
          <dgm:chMax val="0"/>
          <dgm:bulletEnabled val="1"/>
        </dgm:presLayoutVars>
      </dgm:prSet>
      <dgm:spPr/>
    </dgm:pt>
    <dgm:pt modelId="{E2907AD0-D56E-41B7-BD92-64B703CD1A7A}" type="pres">
      <dgm:prSet presAssocID="{9C11F321-FD97-4CEA-B1A5-081849AEBD1E}" presName="spacer" presStyleCnt="0"/>
      <dgm:spPr/>
    </dgm:pt>
    <dgm:pt modelId="{8D24692E-FA43-4F3F-A2AF-2763770BB86B}" type="pres">
      <dgm:prSet presAssocID="{D7294FC6-6B2C-4B1A-859E-D11308A5D66E}" presName="parentText" presStyleLbl="node1" presStyleIdx="4" presStyleCnt="6" custLinFactY="-20530" custLinFactNeighborY="-100000">
        <dgm:presLayoutVars>
          <dgm:chMax val="0"/>
          <dgm:bulletEnabled val="1"/>
        </dgm:presLayoutVars>
      </dgm:prSet>
      <dgm:spPr/>
    </dgm:pt>
    <dgm:pt modelId="{BE216A1C-BFF4-4612-BD25-CDDD4DBB4285}" type="pres">
      <dgm:prSet presAssocID="{E93EB0E6-CC5D-42E5-A2DF-2BD041FA0257}" presName="spacer" presStyleCnt="0"/>
      <dgm:spPr/>
    </dgm:pt>
    <dgm:pt modelId="{673D163C-C1F1-43C1-B6FA-9AB211891D65}" type="pres">
      <dgm:prSet presAssocID="{3F85B6E4-F35D-4B4A-AA02-284AC5EE95FB}" presName="parentText" presStyleLbl="node1" presStyleIdx="5" presStyleCnt="6" custLinFactY="-26842" custLinFactNeighborX="556" custLinFactNeighborY="-100000">
        <dgm:presLayoutVars>
          <dgm:chMax val="0"/>
          <dgm:bulletEnabled val="1"/>
        </dgm:presLayoutVars>
      </dgm:prSet>
      <dgm:spPr/>
    </dgm:pt>
  </dgm:ptLst>
  <dgm:cxnLst>
    <dgm:cxn modelId="{4D121E03-4C33-48FB-9EEC-84EBFDE7D6BE}" type="presOf" srcId="{C082FD98-1DBD-4D9B-BE0B-D12C6738BE55}" destId="{900A20C3-5472-41B4-876E-16E179106399}" srcOrd="0" destOrd="0" presId="urn:microsoft.com/office/officeart/2005/8/layout/vList2"/>
    <dgm:cxn modelId="{E8609C0E-92AA-4326-AB39-C95329E26CCE}" type="presOf" srcId="{5CAA7F11-CB48-475E-BC7E-87841B8A3655}" destId="{D0EDDC8F-5838-417B-B925-47955F380DD5}" srcOrd="0" destOrd="0" presId="urn:microsoft.com/office/officeart/2005/8/layout/vList2"/>
    <dgm:cxn modelId="{947C2218-CBA8-4624-815E-927872B0705D}" srcId="{933A6054-1259-44FE-A547-B4809B2F7A6D}" destId="{D7294FC6-6B2C-4B1A-859E-D11308A5D66E}" srcOrd="4" destOrd="0" parTransId="{8C48462F-6D4F-49B9-9EC2-E78DF7386203}" sibTransId="{E93EB0E6-CC5D-42E5-A2DF-2BD041FA0257}"/>
    <dgm:cxn modelId="{37EB5619-6DBE-434D-8130-B511AD44DE5F}" type="presOf" srcId="{3F85B6E4-F35D-4B4A-AA02-284AC5EE95FB}" destId="{673D163C-C1F1-43C1-B6FA-9AB211891D65}" srcOrd="0" destOrd="0" presId="urn:microsoft.com/office/officeart/2005/8/layout/vList2"/>
    <dgm:cxn modelId="{D1CABD25-42CF-4F6A-97A1-46184D901A27}" srcId="{933A6054-1259-44FE-A547-B4809B2F7A6D}" destId="{4681F54F-1B44-4FD6-99A2-3EDBCFC47A29}" srcOrd="1" destOrd="0" parTransId="{DA399AF6-C1AB-4763-9F71-DD03207671F4}" sibTransId="{7B28B0FE-DC0B-478F-BCA3-C5A49F60222C}"/>
    <dgm:cxn modelId="{C70C9634-19DB-40CF-8B42-11D9D952A5E2}" srcId="{C082FD98-1DBD-4D9B-BE0B-D12C6738BE55}" destId="{4D35FF0A-2F5E-4EB3-B728-8B0DCFA90A59}" srcOrd="1" destOrd="0" parTransId="{2C6446AB-B5F6-4BAC-AECE-B91FAF38CF1E}" sibTransId="{97C2B83B-DCEA-43F3-80F2-8C312481A7D0}"/>
    <dgm:cxn modelId="{79ED4B45-1E52-43F9-BA4C-D163763CA269}" type="presOf" srcId="{D7294FC6-6B2C-4B1A-859E-D11308A5D66E}" destId="{8D24692E-FA43-4F3F-A2AF-2763770BB86B}" srcOrd="0" destOrd="0" presId="urn:microsoft.com/office/officeart/2005/8/layout/vList2"/>
    <dgm:cxn modelId="{11F92667-E669-44C6-BEBD-FC9B2EFC014C}" type="presOf" srcId="{17C7A2FD-101E-4A7B-A48F-8D4E4AB49DDD}" destId="{50382300-2A0E-4D2E-B1C4-9FEE63B97E17}" srcOrd="0" destOrd="0" presId="urn:microsoft.com/office/officeart/2005/8/layout/vList2"/>
    <dgm:cxn modelId="{D52B2677-0439-4E2C-9549-F88BE50300BD}" type="presOf" srcId="{4681F54F-1B44-4FD6-99A2-3EDBCFC47A29}" destId="{7E9D8DF3-0510-422B-9162-5C541BDF59BE}" srcOrd="0" destOrd="0" presId="urn:microsoft.com/office/officeart/2005/8/layout/vList2"/>
    <dgm:cxn modelId="{35D0B557-3C19-4E6B-886F-6D66CDE02EC2}" srcId="{933A6054-1259-44FE-A547-B4809B2F7A6D}" destId="{3F85B6E4-F35D-4B4A-AA02-284AC5EE95FB}" srcOrd="5" destOrd="0" parTransId="{2E578B3A-640B-4165-B410-D5542D68ECC4}" sibTransId="{0B39732E-A974-405F-B5EB-9D8A56B3D194}"/>
    <dgm:cxn modelId="{1B14407E-17C4-4185-910D-C9B765CD9C82}" type="presOf" srcId="{933A6054-1259-44FE-A547-B4809B2F7A6D}" destId="{174A0733-71E3-4389-97C0-95AF1DE40D80}" srcOrd="0" destOrd="0" presId="urn:microsoft.com/office/officeart/2005/8/layout/vList2"/>
    <dgm:cxn modelId="{2842938F-4A77-4422-9D4E-5F513F0509C5}" srcId="{933A6054-1259-44FE-A547-B4809B2F7A6D}" destId="{17C7A2FD-101E-4A7B-A48F-8D4E4AB49DDD}" srcOrd="3" destOrd="0" parTransId="{1654D164-521D-42A4-AC4B-73E981714AF8}" sibTransId="{9C11F321-FD97-4CEA-B1A5-081849AEBD1E}"/>
    <dgm:cxn modelId="{1473B495-C56B-4331-A5D1-9DD2845D9EC0}" type="presOf" srcId="{4D35FF0A-2F5E-4EB3-B728-8B0DCFA90A59}" destId="{AD99984E-7208-4F1E-9D4F-855A9A51A77E}" srcOrd="0" destOrd="1" presId="urn:microsoft.com/office/officeart/2005/8/layout/vList2"/>
    <dgm:cxn modelId="{1DE37C98-6FB4-4339-8273-26E688B1ECA0}" srcId="{933A6054-1259-44FE-A547-B4809B2F7A6D}" destId="{C082FD98-1DBD-4D9B-BE0B-D12C6738BE55}" srcOrd="0" destOrd="0" parTransId="{DB22956F-EA6B-41AC-B1C2-5342C9DD786B}" sibTransId="{2AD3E858-FBAD-47C1-A457-9870B2EEC3D2}"/>
    <dgm:cxn modelId="{4B20B1AA-5846-4007-B7EE-1CC7DD85D426}" srcId="{933A6054-1259-44FE-A547-B4809B2F7A6D}" destId="{5CAA7F11-CB48-475E-BC7E-87841B8A3655}" srcOrd="2" destOrd="0" parTransId="{1DEBEB99-A628-4DF4-9C11-00D44633E21F}" sibTransId="{33BCBB5B-BCF5-499F-B691-B9F0882D965C}"/>
    <dgm:cxn modelId="{5EBB5BC5-C894-478C-888F-B0C42862E828}" type="presOf" srcId="{F659FA77-CD81-41B8-AFC6-F05C87EA641D}" destId="{AD99984E-7208-4F1E-9D4F-855A9A51A77E}" srcOrd="0" destOrd="0" presId="urn:microsoft.com/office/officeart/2005/8/layout/vList2"/>
    <dgm:cxn modelId="{A2F406EF-05F8-4D9F-8184-E99E5C7F8055}" srcId="{C082FD98-1DBD-4D9B-BE0B-D12C6738BE55}" destId="{F659FA77-CD81-41B8-AFC6-F05C87EA641D}" srcOrd="0" destOrd="0" parTransId="{AEF09E6F-77D4-4970-B455-2E4A7C5F3A9D}" sibTransId="{BAACD58F-CE01-42E4-AEF7-D74FC0B3E008}"/>
    <dgm:cxn modelId="{8BC4423E-3674-4744-B2AE-239D92067B20}" type="presParOf" srcId="{174A0733-71E3-4389-97C0-95AF1DE40D80}" destId="{900A20C3-5472-41B4-876E-16E179106399}" srcOrd="0" destOrd="0" presId="urn:microsoft.com/office/officeart/2005/8/layout/vList2"/>
    <dgm:cxn modelId="{FCBAEC22-FF0F-475B-B505-55FAD97E7317}" type="presParOf" srcId="{174A0733-71E3-4389-97C0-95AF1DE40D80}" destId="{AD99984E-7208-4F1E-9D4F-855A9A51A77E}" srcOrd="1" destOrd="0" presId="urn:microsoft.com/office/officeart/2005/8/layout/vList2"/>
    <dgm:cxn modelId="{6F7C41A4-51B7-42A0-9500-35FC1F9157B0}" type="presParOf" srcId="{174A0733-71E3-4389-97C0-95AF1DE40D80}" destId="{7E9D8DF3-0510-422B-9162-5C541BDF59BE}" srcOrd="2" destOrd="0" presId="urn:microsoft.com/office/officeart/2005/8/layout/vList2"/>
    <dgm:cxn modelId="{585E40A7-66FB-4BC4-878B-7D78F8878945}" type="presParOf" srcId="{174A0733-71E3-4389-97C0-95AF1DE40D80}" destId="{1AE977F4-F30D-42D5-B971-ED8F17EBFAB2}" srcOrd="3" destOrd="0" presId="urn:microsoft.com/office/officeart/2005/8/layout/vList2"/>
    <dgm:cxn modelId="{8EDD0E06-963A-49D4-AC80-561AE1BB1FF4}" type="presParOf" srcId="{174A0733-71E3-4389-97C0-95AF1DE40D80}" destId="{D0EDDC8F-5838-417B-B925-47955F380DD5}" srcOrd="4" destOrd="0" presId="urn:microsoft.com/office/officeart/2005/8/layout/vList2"/>
    <dgm:cxn modelId="{30BE7793-CC41-4CF9-8C91-CA74125886E7}" type="presParOf" srcId="{174A0733-71E3-4389-97C0-95AF1DE40D80}" destId="{EFC6D161-AB5E-488E-85CF-5C60BB70CDB6}" srcOrd="5" destOrd="0" presId="urn:microsoft.com/office/officeart/2005/8/layout/vList2"/>
    <dgm:cxn modelId="{DEEAC497-1F91-4284-B87A-1DA79B928B77}" type="presParOf" srcId="{174A0733-71E3-4389-97C0-95AF1DE40D80}" destId="{50382300-2A0E-4D2E-B1C4-9FEE63B97E17}" srcOrd="6" destOrd="0" presId="urn:microsoft.com/office/officeart/2005/8/layout/vList2"/>
    <dgm:cxn modelId="{8275C477-4C4C-421D-BA2E-01F808D1753E}" type="presParOf" srcId="{174A0733-71E3-4389-97C0-95AF1DE40D80}" destId="{E2907AD0-D56E-41B7-BD92-64B703CD1A7A}" srcOrd="7" destOrd="0" presId="urn:microsoft.com/office/officeart/2005/8/layout/vList2"/>
    <dgm:cxn modelId="{51AD6053-7B8D-4796-85CD-F357CAB77948}" type="presParOf" srcId="{174A0733-71E3-4389-97C0-95AF1DE40D80}" destId="{8D24692E-FA43-4F3F-A2AF-2763770BB86B}" srcOrd="8" destOrd="0" presId="urn:microsoft.com/office/officeart/2005/8/layout/vList2"/>
    <dgm:cxn modelId="{43490C7D-F5CA-4934-9CA3-63187443866D}" type="presParOf" srcId="{174A0733-71E3-4389-97C0-95AF1DE40D80}" destId="{BE216A1C-BFF4-4612-BD25-CDDD4DBB4285}" srcOrd="9" destOrd="0" presId="urn:microsoft.com/office/officeart/2005/8/layout/vList2"/>
    <dgm:cxn modelId="{66FFBCCC-A103-43F2-8A3E-39B11CD01428}" type="presParOf" srcId="{174A0733-71E3-4389-97C0-95AF1DE40D80}" destId="{673D163C-C1F1-43C1-B6FA-9AB211891D6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F65871-6562-465C-89CF-EA60D53CB1C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1FFD7EB-2D88-40B7-AF33-E9CADF2EEF79}">
      <dgm:prSet custT="1"/>
      <dgm:spPr/>
      <dgm:t>
        <a:bodyPr/>
        <a:lstStyle/>
        <a:p>
          <a:pPr algn="ctr"/>
          <a:r>
            <a:rPr lang="en-US" sz="3200" b="1" i="0" baseline="0" dirty="0">
              <a:solidFill>
                <a:srgbClr val="FF0000"/>
              </a:solidFill>
              <a:highlight>
                <a:srgbClr val="00FFFF"/>
              </a:highlight>
            </a:rPr>
            <a:t>Ajudar uma pessoa </a:t>
          </a:r>
          <a:r>
            <a:rPr lang="tr-TR" sz="3200" b="1" i="0" baseline="0" dirty="0" err="1">
              <a:solidFill>
                <a:srgbClr val="FF0000"/>
              </a:solidFill>
              <a:highlight>
                <a:srgbClr val="00FFFF"/>
              </a:highlight>
            </a:rPr>
            <a:t>com deficiência não visível - </a:t>
          </a:r>
          <a:r>
            <a:rPr lang="en-US" sz="3200" b="1" i="0" baseline="0" dirty="0">
              <a:solidFill>
                <a:srgbClr val="FF0000"/>
              </a:solidFill>
              <a:highlight>
                <a:srgbClr val="00FFFF"/>
              </a:highlight>
            </a:rPr>
            <a:t>o que fazer</a:t>
          </a:r>
          <a:endParaRPr lang="en-US" sz="3200" dirty="0">
            <a:solidFill>
              <a:srgbClr val="FF0000"/>
            </a:solidFill>
            <a:highlight>
              <a:srgbClr val="00FFFF"/>
            </a:highlight>
          </a:endParaRPr>
        </a:p>
      </dgm:t>
    </dgm:pt>
    <dgm:pt modelId="{952CD817-6C09-4609-AD12-6EDDDCAB1B77}" type="parTrans" cxnId="{050CA683-E005-4537-9039-74D1F4A03636}">
      <dgm:prSet/>
      <dgm:spPr/>
      <dgm:t>
        <a:bodyPr/>
        <a:lstStyle/>
        <a:p>
          <a:endParaRPr lang="en-US"/>
        </a:p>
      </dgm:t>
    </dgm:pt>
    <dgm:pt modelId="{30FEA19A-098B-4896-8FB8-69189DBF0C87}" type="sibTrans" cxnId="{050CA683-E005-4537-9039-74D1F4A03636}">
      <dgm:prSet/>
      <dgm:spPr/>
      <dgm:t>
        <a:bodyPr/>
        <a:lstStyle/>
        <a:p>
          <a:endParaRPr lang="en-US"/>
        </a:p>
      </dgm:t>
    </dgm:pt>
    <dgm:pt modelId="{CBC2C602-BF57-4F82-9D68-4177ADA02A5C}">
      <dgm:prSet/>
      <dgm:spPr/>
      <dgm:t>
        <a:bodyPr/>
        <a:lstStyle/>
        <a:p>
          <a:r>
            <a:rPr lang="en-US" b="1" i="0" baseline="0"/>
            <a:t>Permita que a pessoa descreva a ajuda de que necessita.</a:t>
          </a:r>
          <a:endParaRPr lang="en-US"/>
        </a:p>
      </dgm:t>
    </dgm:pt>
    <dgm:pt modelId="{E047DD87-07B9-4597-AA54-6D2E6F6FD769}" type="parTrans" cxnId="{350F9C70-38AF-4D1C-A764-6CE45CDFF2FA}">
      <dgm:prSet/>
      <dgm:spPr/>
      <dgm:t>
        <a:bodyPr/>
        <a:lstStyle/>
        <a:p>
          <a:endParaRPr lang="en-US"/>
        </a:p>
      </dgm:t>
    </dgm:pt>
    <dgm:pt modelId="{5F5201A9-2276-41C2-9EE9-5C4E7A76317C}" type="sibTrans" cxnId="{350F9C70-38AF-4D1C-A764-6CE45CDFF2FA}">
      <dgm:prSet/>
      <dgm:spPr/>
      <dgm:t>
        <a:bodyPr/>
        <a:lstStyle/>
        <a:p>
          <a:endParaRPr lang="en-US"/>
        </a:p>
      </dgm:t>
    </dgm:pt>
    <dgm:pt modelId="{04B33AF4-2C24-411C-99FA-C861B77415A0}">
      <dgm:prSet/>
      <dgm:spPr/>
      <dgm:t>
        <a:bodyPr/>
        <a:lstStyle/>
        <a:p>
          <a:r>
            <a:rPr lang="en-US" b="1" i="0" baseline="0"/>
            <a:t>Encontre formas eficazes de comunicar, como instruções desenhadas ou escritas, utilizando pontos de referência em vez de termos gerais como "vá para a esquerda" ou "vire à direita".</a:t>
          </a:r>
          <a:endParaRPr lang="en-US"/>
        </a:p>
      </dgm:t>
    </dgm:pt>
    <dgm:pt modelId="{F8BE2531-4777-481F-9CEB-DB8FEB39731D}" type="parTrans" cxnId="{7449D1B2-3313-4A7F-B03C-B827F8915F38}">
      <dgm:prSet/>
      <dgm:spPr/>
      <dgm:t>
        <a:bodyPr/>
        <a:lstStyle/>
        <a:p>
          <a:endParaRPr lang="en-US"/>
        </a:p>
      </dgm:t>
    </dgm:pt>
    <dgm:pt modelId="{DC5E0043-4B9B-476B-B783-871891D3628D}" type="sibTrans" cxnId="{7449D1B2-3313-4A7F-B03C-B827F8915F38}">
      <dgm:prSet/>
      <dgm:spPr/>
      <dgm:t>
        <a:bodyPr/>
        <a:lstStyle/>
        <a:p>
          <a:endParaRPr lang="en-US"/>
        </a:p>
      </dgm:t>
    </dgm:pt>
    <dgm:pt modelId="{7731BB32-3662-4956-A245-D11DE092B785}">
      <dgm:prSet/>
      <dgm:spPr/>
      <dgm:t>
        <a:bodyPr/>
        <a:lstStyle/>
        <a:p>
          <a:r>
            <a:rPr lang="en-US" b="1" i="0" baseline="0"/>
            <a:t>Mantenha o contacto visual quando falar com a pessoa.</a:t>
          </a:r>
          <a:endParaRPr lang="en-US"/>
        </a:p>
      </dgm:t>
    </dgm:pt>
    <dgm:pt modelId="{EBB38341-A7AE-4D91-ACD6-1CE74D52C682}" type="parTrans" cxnId="{3B3BBD81-90D6-4611-B3FB-29C0D05521A0}">
      <dgm:prSet/>
      <dgm:spPr/>
      <dgm:t>
        <a:bodyPr/>
        <a:lstStyle/>
        <a:p>
          <a:endParaRPr lang="en-US"/>
        </a:p>
      </dgm:t>
    </dgm:pt>
    <dgm:pt modelId="{985126BF-4714-4DA2-8329-C6C983CEFDD7}" type="sibTrans" cxnId="{3B3BBD81-90D6-4611-B3FB-29C0D05521A0}">
      <dgm:prSet/>
      <dgm:spPr/>
      <dgm:t>
        <a:bodyPr/>
        <a:lstStyle/>
        <a:p>
          <a:endParaRPr lang="en-US"/>
        </a:p>
      </dgm:t>
    </dgm:pt>
    <dgm:pt modelId="{7AF491D0-7196-4932-87A7-D4A9C81D051B}">
      <dgm:prSet/>
      <dgm:spPr/>
      <dgm:t>
        <a:bodyPr/>
        <a:lstStyle/>
        <a:p>
          <a:r>
            <a:rPr lang="en-US" b="1" i="0" baseline="0"/>
            <a:t>Repita as instruções (se necessário).</a:t>
          </a:r>
          <a:endParaRPr lang="en-US"/>
        </a:p>
      </dgm:t>
    </dgm:pt>
    <dgm:pt modelId="{D4F84187-8A03-4F2F-82DD-3A7CD74C3FC1}" type="parTrans" cxnId="{9A4B672A-561F-4E0B-AB2E-3E6FE4C1C4C5}">
      <dgm:prSet/>
      <dgm:spPr/>
      <dgm:t>
        <a:bodyPr/>
        <a:lstStyle/>
        <a:p>
          <a:endParaRPr lang="en-US"/>
        </a:p>
      </dgm:t>
    </dgm:pt>
    <dgm:pt modelId="{9744F680-8258-438B-81B8-0A73C1712EB0}" type="sibTrans" cxnId="{9A4B672A-561F-4E0B-AB2E-3E6FE4C1C4C5}">
      <dgm:prSet/>
      <dgm:spPr/>
      <dgm:t>
        <a:bodyPr/>
        <a:lstStyle/>
        <a:p>
          <a:endParaRPr lang="en-US"/>
        </a:p>
      </dgm:t>
    </dgm:pt>
    <dgm:pt modelId="{812810CC-40F8-4980-A24B-1D42E758E518}">
      <dgm:prSet/>
      <dgm:spPr/>
      <dgm:t>
        <a:bodyPr/>
        <a:lstStyle/>
        <a:p>
          <a:r>
            <a:rPr lang="en-US" b="1" i="0" baseline="0"/>
            <a:t>Se uma pessoa precisar de tomar medicamentos, pergunte-lhe se precisa de ajuda para os tomar. (Nunca ofereça medicamentos que não tenham sido receitados por um médico).</a:t>
          </a:r>
          <a:endParaRPr lang="en-US"/>
        </a:p>
      </dgm:t>
    </dgm:pt>
    <dgm:pt modelId="{E22FB250-1873-49A2-B1AB-74EDC9251E5D}" type="parTrans" cxnId="{88D1FE0D-4F3A-4B89-B9C6-7C74D050EF8D}">
      <dgm:prSet/>
      <dgm:spPr/>
      <dgm:t>
        <a:bodyPr/>
        <a:lstStyle/>
        <a:p>
          <a:endParaRPr lang="en-US"/>
        </a:p>
      </dgm:t>
    </dgm:pt>
    <dgm:pt modelId="{9632EB3C-B8A5-495D-B95F-31C4169DEDD4}" type="sibTrans" cxnId="{88D1FE0D-4F3A-4B89-B9C6-7C74D050EF8D}">
      <dgm:prSet/>
      <dgm:spPr/>
      <dgm:t>
        <a:bodyPr/>
        <a:lstStyle/>
        <a:p>
          <a:endParaRPr lang="en-US"/>
        </a:p>
      </dgm:t>
    </dgm:pt>
    <dgm:pt modelId="{947A726F-6F10-41AD-BEE7-32B43CA07B47}" type="pres">
      <dgm:prSet presAssocID="{24F65871-6562-465C-89CF-EA60D53CB1C1}" presName="linear" presStyleCnt="0">
        <dgm:presLayoutVars>
          <dgm:animLvl val="lvl"/>
          <dgm:resizeHandles val="exact"/>
        </dgm:presLayoutVars>
      </dgm:prSet>
      <dgm:spPr/>
    </dgm:pt>
    <dgm:pt modelId="{165046D7-9BB9-4E4E-8D74-D89FBCA81F0F}" type="pres">
      <dgm:prSet presAssocID="{F1FFD7EB-2D88-40B7-AF33-E9CADF2EEF79}" presName="parentText" presStyleLbl="node1" presStyleIdx="0" presStyleCnt="6" custLinFactY="-7343" custLinFactNeighborX="-523" custLinFactNeighborY="-100000">
        <dgm:presLayoutVars>
          <dgm:chMax val="0"/>
          <dgm:bulletEnabled val="1"/>
        </dgm:presLayoutVars>
      </dgm:prSet>
      <dgm:spPr/>
    </dgm:pt>
    <dgm:pt modelId="{5144DF1C-A091-417A-AF9B-B0C20B0988C6}" type="pres">
      <dgm:prSet presAssocID="{30FEA19A-098B-4896-8FB8-69189DBF0C87}" presName="spacer" presStyleCnt="0"/>
      <dgm:spPr/>
    </dgm:pt>
    <dgm:pt modelId="{B86A4FF8-40CD-4280-BE8E-462613248DA3}" type="pres">
      <dgm:prSet presAssocID="{CBC2C602-BF57-4F82-9D68-4177ADA02A5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53951DA1-F006-42CB-AB41-F6AEEA6A6238}" type="pres">
      <dgm:prSet presAssocID="{5F5201A9-2276-41C2-9EE9-5C4E7A76317C}" presName="spacer" presStyleCnt="0"/>
      <dgm:spPr/>
    </dgm:pt>
    <dgm:pt modelId="{3C0E179C-3247-45F5-B7CB-A9B964A0C242}" type="pres">
      <dgm:prSet presAssocID="{04B33AF4-2C24-411C-99FA-C861B77415A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098BF9B1-96DD-4E2E-9FFD-88D7941540FF}" type="pres">
      <dgm:prSet presAssocID="{DC5E0043-4B9B-476B-B783-871891D3628D}" presName="spacer" presStyleCnt="0"/>
      <dgm:spPr/>
    </dgm:pt>
    <dgm:pt modelId="{D1637182-91FE-4E16-90C1-2807665C7CB0}" type="pres">
      <dgm:prSet presAssocID="{7731BB32-3662-4956-A245-D11DE092B785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38CECED0-4208-4A92-ABB1-FC721788419F}" type="pres">
      <dgm:prSet presAssocID="{985126BF-4714-4DA2-8329-C6C983CEFDD7}" presName="spacer" presStyleCnt="0"/>
      <dgm:spPr/>
    </dgm:pt>
    <dgm:pt modelId="{45AF657D-10F5-420E-AF73-BAE485F86F40}" type="pres">
      <dgm:prSet presAssocID="{7AF491D0-7196-4932-87A7-D4A9C81D051B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7B4DAC20-9CCC-4DA2-84DC-0E1FD11021D2}" type="pres">
      <dgm:prSet presAssocID="{9744F680-8258-438B-81B8-0A73C1712EB0}" presName="spacer" presStyleCnt="0"/>
      <dgm:spPr/>
    </dgm:pt>
    <dgm:pt modelId="{17F30D79-698A-4765-A5CF-7906C58BB939}" type="pres">
      <dgm:prSet presAssocID="{812810CC-40F8-4980-A24B-1D42E758E518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D8A9150A-03B9-4966-9163-430E5A7DE1D0}" type="presOf" srcId="{F1FFD7EB-2D88-40B7-AF33-E9CADF2EEF79}" destId="{165046D7-9BB9-4E4E-8D74-D89FBCA81F0F}" srcOrd="0" destOrd="0" presId="urn:microsoft.com/office/officeart/2005/8/layout/vList2"/>
    <dgm:cxn modelId="{88D1FE0D-4F3A-4B89-B9C6-7C74D050EF8D}" srcId="{24F65871-6562-465C-89CF-EA60D53CB1C1}" destId="{812810CC-40F8-4980-A24B-1D42E758E518}" srcOrd="5" destOrd="0" parTransId="{E22FB250-1873-49A2-B1AB-74EDC9251E5D}" sibTransId="{9632EB3C-B8A5-495D-B95F-31C4169DEDD4}"/>
    <dgm:cxn modelId="{9A4B672A-561F-4E0B-AB2E-3E6FE4C1C4C5}" srcId="{24F65871-6562-465C-89CF-EA60D53CB1C1}" destId="{7AF491D0-7196-4932-87A7-D4A9C81D051B}" srcOrd="4" destOrd="0" parTransId="{D4F84187-8A03-4F2F-82DD-3A7CD74C3FC1}" sibTransId="{9744F680-8258-438B-81B8-0A73C1712EB0}"/>
    <dgm:cxn modelId="{392CD033-8D8E-4741-A417-C3027ED2F134}" type="presOf" srcId="{7AF491D0-7196-4932-87A7-D4A9C81D051B}" destId="{45AF657D-10F5-420E-AF73-BAE485F86F40}" srcOrd="0" destOrd="0" presId="urn:microsoft.com/office/officeart/2005/8/layout/vList2"/>
    <dgm:cxn modelId="{82911D63-9C8E-4F2E-BBE6-7888BEB496BD}" type="presOf" srcId="{CBC2C602-BF57-4F82-9D68-4177ADA02A5C}" destId="{B86A4FF8-40CD-4280-BE8E-462613248DA3}" srcOrd="0" destOrd="0" presId="urn:microsoft.com/office/officeart/2005/8/layout/vList2"/>
    <dgm:cxn modelId="{CE09194B-8128-4615-9432-959731982271}" type="presOf" srcId="{24F65871-6562-465C-89CF-EA60D53CB1C1}" destId="{947A726F-6F10-41AD-BEE7-32B43CA07B47}" srcOrd="0" destOrd="0" presId="urn:microsoft.com/office/officeart/2005/8/layout/vList2"/>
    <dgm:cxn modelId="{350F9C70-38AF-4D1C-A764-6CE45CDFF2FA}" srcId="{24F65871-6562-465C-89CF-EA60D53CB1C1}" destId="{CBC2C602-BF57-4F82-9D68-4177ADA02A5C}" srcOrd="1" destOrd="0" parTransId="{E047DD87-07B9-4597-AA54-6D2E6F6FD769}" sibTransId="{5F5201A9-2276-41C2-9EE9-5C4E7A76317C}"/>
    <dgm:cxn modelId="{3B3BBD81-90D6-4611-B3FB-29C0D05521A0}" srcId="{24F65871-6562-465C-89CF-EA60D53CB1C1}" destId="{7731BB32-3662-4956-A245-D11DE092B785}" srcOrd="3" destOrd="0" parTransId="{EBB38341-A7AE-4D91-ACD6-1CE74D52C682}" sibTransId="{985126BF-4714-4DA2-8329-C6C983CEFDD7}"/>
    <dgm:cxn modelId="{050CA683-E005-4537-9039-74D1F4A03636}" srcId="{24F65871-6562-465C-89CF-EA60D53CB1C1}" destId="{F1FFD7EB-2D88-40B7-AF33-E9CADF2EEF79}" srcOrd="0" destOrd="0" parTransId="{952CD817-6C09-4609-AD12-6EDDDCAB1B77}" sibTransId="{30FEA19A-098B-4896-8FB8-69189DBF0C87}"/>
    <dgm:cxn modelId="{FE428596-40E7-48D0-8DAA-291C0DC3BD7A}" type="presOf" srcId="{04B33AF4-2C24-411C-99FA-C861B77415A0}" destId="{3C0E179C-3247-45F5-B7CB-A9B964A0C242}" srcOrd="0" destOrd="0" presId="urn:microsoft.com/office/officeart/2005/8/layout/vList2"/>
    <dgm:cxn modelId="{0D76CDA5-8613-4D6F-8D1D-21016107BE32}" type="presOf" srcId="{7731BB32-3662-4956-A245-D11DE092B785}" destId="{D1637182-91FE-4E16-90C1-2807665C7CB0}" srcOrd="0" destOrd="0" presId="urn:microsoft.com/office/officeart/2005/8/layout/vList2"/>
    <dgm:cxn modelId="{7449D1B2-3313-4A7F-B03C-B827F8915F38}" srcId="{24F65871-6562-465C-89CF-EA60D53CB1C1}" destId="{04B33AF4-2C24-411C-99FA-C861B77415A0}" srcOrd="2" destOrd="0" parTransId="{F8BE2531-4777-481F-9CEB-DB8FEB39731D}" sibTransId="{DC5E0043-4B9B-476B-B783-871891D3628D}"/>
    <dgm:cxn modelId="{E2CECFF2-217B-4EE4-8FE2-A5F38E5F72BC}" type="presOf" srcId="{812810CC-40F8-4980-A24B-1D42E758E518}" destId="{17F30D79-698A-4765-A5CF-7906C58BB939}" srcOrd="0" destOrd="0" presId="urn:microsoft.com/office/officeart/2005/8/layout/vList2"/>
    <dgm:cxn modelId="{D4066F4B-CF61-45E9-9FFA-1F3C55F9FCF4}" type="presParOf" srcId="{947A726F-6F10-41AD-BEE7-32B43CA07B47}" destId="{165046D7-9BB9-4E4E-8D74-D89FBCA81F0F}" srcOrd="0" destOrd="0" presId="urn:microsoft.com/office/officeart/2005/8/layout/vList2"/>
    <dgm:cxn modelId="{4187F500-AEB2-4AC5-A254-86FB70D4EC19}" type="presParOf" srcId="{947A726F-6F10-41AD-BEE7-32B43CA07B47}" destId="{5144DF1C-A091-417A-AF9B-B0C20B0988C6}" srcOrd="1" destOrd="0" presId="urn:microsoft.com/office/officeart/2005/8/layout/vList2"/>
    <dgm:cxn modelId="{4502BC56-D9F6-45C3-B439-E6CA3E0DFC47}" type="presParOf" srcId="{947A726F-6F10-41AD-BEE7-32B43CA07B47}" destId="{B86A4FF8-40CD-4280-BE8E-462613248DA3}" srcOrd="2" destOrd="0" presId="urn:microsoft.com/office/officeart/2005/8/layout/vList2"/>
    <dgm:cxn modelId="{EA0AE28A-4FB5-4A0D-9DDB-489558413977}" type="presParOf" srcId="{947A726F-6F10-41AD-BEE7-32B43CA07B47}" destId="{53951DA1-F006-42CB-AB41-F6AEEA6A6238}" srcOrd="3" destOrd="0" presId="urn:microsoft.com/office/officeart/2005/8/layout/vList2"/>
    <dgm:cxn modelId="{08C88721-52A0-465A-BCD3-24571CB95C28}" type="presParOf" srcId="{947A726F-6F10-41AD-BEE7-32B43CA07B47}" destId="{3C0E179C-3247-45F5-B7CB-A9B964A0C242}" srcOrd="4" destOrd="0" presId="urn:microsoft.com/office/officeart/2005/8/layout/vList2"/>
    <dgm:cxn modelId="{02301934-8035-4188-8A8F-0C22F0314DBE}" type="presParOf" srcId="{947A726F-6F10-41AD-BEE7-32B43CA07B47}" destId="{098BF9B1-96DD-4E2E-9FFD-88D7941540FF}" srcOrd="5" destOrd="0" presId="urn:microsoft.com/office/officeart/2005/8/layout/vList2"/>
    <dgm:cxn modelId="{C871FEC7-0C6A-4992-BC07-EFBF6557F42E}" type="presParOf" srcId="{947A726F-6F10-41AD-BEE7-32B43CA07B47}" destId="{D1637182-91FE-4E16-90C1-2807665C7CB0}" srcOrd="6" destOrd="0" presId="urn:microsoft.com/office/officeart/2005/8/layout/vList2"/>
    <dgm:cxn modelId="{9D065DA2-A028-4268-9B1F-9BB522B20304}" type="presParOf" srcId="{947A726F-6F10-41AD-BEE7-32B43CA07B47}" destId="{38CECED0-4208-4A92-ABB1-FC721788419F}" srcOrd="7" destOrd="0" presId="urn:microsoft.com/office/officeart/2005/8/layout/vList2"/>
    <dgm:cxn modelId="{11A07994-6776-422C-8095-1E3747D43EB1}" type="presParOf" srcId="{947A726F-6F10-41AD-BEE7-32B43CA07B47}" destId="{45AF657D-10F5-420E-AF73-BAE485F86F40}" srcOrd="8" destOrd="0" presId="urn:microsoft.com/office/officeart/2005/8/layout/vList2"/>
    <dgm:cxn modelId="{6ACBEBB3-FC4D-427A-9C90-23378DC7EA72}" type="presParOf" srcId="{947A726F-6F10-41AD-BEE7-32B43CA07B47}" destId="{7B4DAC20-9CCC-4DA2-84DC-0E1FD11021D2}" srcOrd="9" destOrd="0" presId="urn:microsoft.com/office/officeart/2005/8/layout/vList2"/>
    <dgm:cxn modelId="{CB9944F9-7772-4C98-B6B2-363F7D1818FD}" type="presParOf" srcId="{947A726F-6F10-41AD-BEE7-32B43CA07B47}" destId="{17F30D79-698A-4765-A5CF-7906C58BB93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0A20C3-5472-41B4-876E-16E179106399}">
      <dsp:nvSpPr>
        <dsp:cNvPr id="0" name=""/>
        <dsp:cNvSpPr/>
      </dsp:nvSpPr>
      <dsp:spPr>
        <a:xfrm>
          <a:off x="0" y="0"/>
          <a:ext cx="8968045" cy="8205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0" kern="1200" baseline="0" dirty="0">
              <a:solidFill>
                <a:srgbClr val="FF0000"/>
              </a:solidFill>
              <a:highlight>
                <a:srgbClr val="00FFFF"/>
              </a:highlight>
            </a:rPr>
            <a:t>Deficiências não visíveis</a:t>
          </a:r>
          <a:endParaRPr lang="en-US" sz="3200" kern="1200" dirty="0">
            <a:solidFill>
              <a:srgbClr val="FF0000"/>
            </a:solidFill>
            <a:highlight>
              <a:srgbClr val="00FFFF"/>
            </a:highlight>
          </a:endParaRPr>
        </a:p>
      </dsp:txBody>
      <dsp:txXfrm>
        <a:off x="40056" y="40056"/>
        <a:ext cx="8887933" cy="740443"/>
      </dsp:txXfrm>
    </dsp:sp>
    <dsp:sp modelId="{AD99984E-7208-4F1E-9D4F-855A9A51A77E}">
      <dsp:nvSpPr>
        <dsp:cNvPr id="0" name=""/>
        <dsp:cNvSpPr/>
      </dsp:nvSpPr>
      <dsp:spPr>
        <a:xfrm>
          <a:off x="0" y="825424"/>
          <a:ext cx="8968045" cy="1331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735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1" i="0" kern="1200" baseline="0" dirty="0"/>
            <a:t>Mesmo que a sua doença não seja visível, as pessoas com deficiências não visíveis podem ter dificuldade em realizar alguns trabalhos.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1" i="0" kern="1200" baseline="0" dirty="0"/>
            <a:t>A capacidade de uma pessoa para reagir a uma emergência pode ser dificultada por limitações não visíveis, tais como deficiências de comunicação, cognitivas, sensoriais, de saúde mental, de aprendizagem ou intelectuais. As alergias, a epilepsia, a diabetes, as doenças pulmonares ou cardíacas e/ou a dependência de diálise são exemplos de condições.</a:t>
          </a:r>
          <a:endParaRPr lang="en-US" sz="1600" kern="1200" dirty="0"/>
        </a:p>
      </dsp:txBody>
      <dsp:txXfrm>
        <a:off x="0" y="825424"/>
        <a:ext cx="8968045" cy="1331665"/>
      </dsp:txXfrm>
    </dsp:sp>
    <dsp:sp modelId="{7E9D8DF3-0510-422B-9162-5C541BDF59BE}">
      <dsp:nvSpPr>
        <dsp:cNvPr id="0" name=""/>
        <dsp:cNvSpPr/>
      </dsp:nvSpPr>
      <dsp:spPr>
        <a:xfrm>
          <a:off x="0" y="2157089"/>
          <a:ext cx="8968045" cy="8205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/>
            <a:t>- Mantenha uma lista de contactos à mão para emergências. </a:t>
          </a:r>
          <a:endParaRPr lang="en-US" sz="1600" kern="1200"/>
        </a:p>
      </dsp:txBody>
      <dsp:txXfrm>
        <a:off x="40056" y="2197145"/>
        <a:ext cx="8887933" cy="740443"/>
      </dsp:txXfrm>
    </dsp:sp>
    <dsp:sp modelId="{D0EDDC8F-5838-417B-B925-47955F380DD5}">
      <dsp:nvSpPr>
        <dsp:cNvPr id="0" name=""/>
        <dsp:cNvSpPr/>
      </dsp:nvSpPr>
      <dsp:spPr>
        <a:xfrm>
          <a:off x="0" y="2975552"/>
          <a:ext cx="8968045" cy="8205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 dirty="0"/>
            <a:t>- Esta lista deve incluir pessoas importantes que conheçam as suas necessidades específicas. </a:t>
          </a:r>
          <a:endParaRPr lang="en-US" sz="1600" kern="1200" dirty="0"/>
        </a:p>
      </dsp:txBody>
      <dsp:txXfrm>
        <a:off x="40056" y="3015608"/>
        <a:ext cx="8887933" cy="740443"/>
      </dsp:txXfrm>
    </dsp:sp>
    <dsp:sp modelId="{50382300-2A0E-4D2E-B1C4-9FEE63B97E17}">
      <dsp:nvSpPr>
        <dsp:cNvPr id="0" name=""/>
        <dsp:cNvSpPr/>
      </dsp:nvSpPr>
      <dsp:spPr>
        <a:xfrm>
          <a:off x="0" y="3687145"/>
          <a:ext cx="8968045" cy="8205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 dirty="0"/>
            <a:t>- Diga ao grupo de apoio que escolheu onde guarda os seus medicamentos</a:t>
          </a:r>
          <a:r>
            <a:rPr lang="en-US" sz="500" b="1" i="0" kern="1200" baseline="0" dirty="0"/>
            <a:t>.</a:t>
          </a:r>
          <a:endParaRPr lang="en-US" sz="500" kern="1200" dirty="0"/>
        </a:p>
      </dsp:txBody>
      <dsp:txXfrm>
        <a:off x="40056" y="3727201"/>
        <a:ext cx="8887933" cy="740443"/>
      </dsp:txXfrm>
    </dsp:sp>
    <dsp:sp modelId="{8D24692E-FA43-4F3F-A2AF-2763770BB86B}">
      <dsp:nvSpPr>
        <dsp:cNvPr id="0" name=""/>
        <dsp:cNvSpPr/>
      </dsp:nvSpPr>
      <dsp:spPr>
        <a:xfrm>
          <a:off x="0" y="4476764"/>
          <a:ext cx="8968045" cy="8205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 dirty="0"/>
            <a:t>- Para ajudar a alertar as equipas de emergência para as suas necessidades específicas, pense em usar uma pulseira ou identificação </a:t>
          </a:r>
          <a:r>
            <a:rPr lang="en-US" sz="1600" b="1" i="0" kern="1200" baseline="0" dirty="0" err="1"/>
            <a:t>MedicAlert®.</a:t>
          </a:r>
          <a:endParaRPr lang="en-US" sz="1600" kern="1200" dirty="0"/>
        </a:p>
      </dsp:txBody>
      <dsp:txXfrm>
        <a:off x="40056" y="4516820"/>
        <a:ext cx="8887933" cy="740443"/>
      </dsp:txXfrm>
    </dsp:sp>
    <dsp:sp modelId="{673D163C-C1F1-43C1-B6FA-9AB211891D65}">
      <dsp:nvSpPr>
        <dsp:cNvPr id="0" name=""/>
        <dsp:cNvSpPr/>
      </dsp:nvSpPr>
      <dsp:spPr>
        <a:xfrm>
          <a:off x="0" y="5258761"/>
          <a:ext cx="8968045" cy="8205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i="0" kern="1200" baseline="0" dirty="0"/>
            <a:t>- Para </a:t>
          </a:r>
          <a:r>
            <a:rPr lang="en-US" sz="1600" b="1" i="0" kern="1200" baseline="0" dirty="0"/>
            <a:t>alertar as outras pessoas para a sua localização e para o facto de necessitar de assistência especial em caso de emergência, solicite a instalação de botões de pânico nos seus espaços de habitação e de trabalho</a:t>
          </a:r>
          <a:r>
            <a:rPr lang="en-US" sz="500" b="1" i="0" kern="1200" baseline="0" dirty="0"/>
            <a:t>.</a:t>
          </a:r>
          <a:endParaRPr lang="en-US" sz="500" kern="1200" dirty="0"/>
        </a:p>
      </dsp:txBody>
      <dsp:txXfrm>
        <a:off x="40056" y="5298817"/>
        <a:ext cx="8887933" cy="7404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5046D7-9BB9-4E4E-8D74-D89FBCA81F0F}">
      <dsp:nvSpPr>
        <dsp:cNvPr id="0" name=""/>
        <dsp:cNvSpPr/>
      </dsp:nvSpPr>
      <dsp:spPr>
        <a:xfrm>
          <a:off x="0" y="223510"/>
          <a:ext cx="11440887" cy="9107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0" kern="1200" baseline="0" dirty="0">
              <a:solidFill>
                <a:srgbClr val="FF0000"/>
              </a:solidFill>
              <a:highlight>
                <a:srgbClr val="00FFFF"/>
              </a:highlight>
            </a:rPr>
            <a:t>Ajudar uma pessoa </a:t>
          </a:r>
          <a:r>
            <a:rPr lang="tr-TR" sz="3200" b="1" i="0" kern="1200" baseline="0" dirty="0" err="1">
              <a:solidFill>
                <a:srgbClr val="FF0000"/>
              </a:solidFill>
              <a:highlight>
                <a:srgbClr val="00FFFF"/>
              </a:highlight>
            </a:rPr>
            <a:t>com deficiência não visível - </a:t>
          </a:r>
          <a:r>
            <a:rPr lang="en-US" sz="3200" b="1" i="0" kern="1200" baseline="0" dirty="0">
              <a:solidFill>
                <a:srgbClr val="FF0000"/>
              </a:solidFill>
              <a:highlight>
                <a:srgbClr val="00FFFF"/>
              </a:highlight>
            </a:rPr>
            <a:t>o que fazer</a:t>
          </a:r>
          <a:endParaRPr lang="en-US" sz="3200" kern="1200" dirty="0">
            <a:solidFill>
              <a:srgbClr val="FF0000"/>
            </a:solidFill>
            <a:highlight>
              <a:srgbClr val="00FFFF"/>
            </a:highlight>
          </a:endParaRPr>
        </a:p>
      </dsp:txBody>
      <dsp:txXfrm>
        <a:off x="44458" y="267968"/>
        <a:ext cx="11351971" cy="821819"/>
      </dsp:txXfrm>
    </dsp:sp>
    <dsp:sp modelId="{B86A4FF8-40CD-4280-BE8E-462613248DA3}">
      <dsp:nvSpPr>
        <dsp:cNvPr id="0" name=""/>
        <dsp:cNvSpPr/>
      </dsp:nvSpPr>
      <dsp:spPr>
        <a:xfrm>
          <a:off x="0" y="1333601"/>
          <a:ext cx="11440887" cy="9107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baseline="0"/>
            <a:t>Permita que a pessoa descreva a ajuda de que necessita.</a:t>
          </a:r>
          <a:endParaRPr lang="en-US" sz="2300" kern="1200"/>
        </a:p>
      </dsp:txBody>
      <dsp:txXfrm>
        <a:off x="44458" y="1378059"/>
        <a:ext cx="11351971" cy="821819"/>
      </dsp:txXfrm>
    </dsp:sp>
    <dsp:sp modelId="{3C0E179C-3247-45F5-B7CB-A9B964A0C242}">
      <dsp:nvSpPr>
        <dsp:cNvPr id="0" name=""/>
        <dsp:cNvSpPr/>
      </dsp:nvSpPr>
      <dsp:spPr>
        <a:xfrm>
          <a:off x="0" y="2310576"/>
          <a:ext cx="11440887" cy="9107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baseline="0"/>
            <a:t>Encontre formas eficazes de comunicar, como instruções desenhadas ou escritas, utilizando pontos de referência em vez de termos gerais como "vá para a esquerda" ou "vire à direita".</a:t>
          </a:r>
          <a:endParaRPr lang="en-US" sz="2300" kern="1200"/>
        </a:p>
      </dsp:txBody>
      <dsp:txXfrm>
        <a:off x="44458" y="2355034"/>
        <a:ext cx="11351971" cy="821819"/>
      </dsp:txXfrm>
    </dsp:sp>
    <dsp:sp modelId="{D1637182-91FE-4E16-90C1-2807665C7CB0}">
      <dsp:nvSpPr>
        <dsp:cNvPr id="0" name=""/>
        <dsp:cNvSpPr/>
      </dsp:nvSpPr>
      <dsp:spPr>
        <a:xfrm>
          <a:off x="0" y="3287552"/>
          <a:ext cx="11440887" cy="9107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baseline="0"/>
            <a:t>Mantenha o contacto visual quando falar com a pessoa.</a:t>
          </a:r>
          <a:endParaRPr lang="en-US" sz="2300" kern="1200"/>
        </a:p>
      </dsp:txBody>
      <dsp:txXfrm>
        <a:off x="44458" y="3332010"/>
        <a:ext cx="11351971" cy="821819"/>
      </dsp:txXfrm>
    </dsp:sp>
    <dsp:sp modelId="{45AF657D-10F5-420E-AF73-BAE485F86F40}">
      <dsp:nvSpPr>
        <dsp:cNvPr id="0" name=""/>
        <dsp:cNvSpPr/>
      </dsp:nvSpPr>
      <dsp:spPr>
        <a:xfrm>
          <a:off x="0" y="4264527"/>
          <a:ext cx="11440887" cy="9107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baseline="0"/>
            <a:t>Repita as instruções (se necessário).</a:t>
          </a:r>
          <a:endParaRPr lang="en-US" sz="2300" kern="1200"/>
        </a:p>
      </dsp:txBody>
      <dsp:txXfrm>
        <a:off x="44458" y="4308985"/>
        <a:ext cx="11351971" cy="821819"/>
      </dsp:txXfrm>
    </dsp:sp>
    <dsp:sp modelId="{17F30D79-698A-4765-A5CF-7906C58BB939}">
      <dsp:nvSpPr>
        <dsp:cNvPr id="0" name=""/>
        <dsp:cNvSpPr/>
      </dsp:nvSpPr>
      <dsp:spPr>
        <a:xfrm>
          <a:off x="0" y="5241502"/>
          <a:ext cx="11440887" cy="9107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baseline="0"/>
            <a:t>Se uma pessoa precisar de tomar medicamentos, pergunte-lhe se precisa de ajuda para os tomar. (Nunca ofereça medicamentos que não tenham sido receitados por um médico).</a:t>
          </a:r>
          <a:endParaRPr lang="en-US" sz="2300" kern="1200"/>
        </a:p>
      </dsp:txBody>
      <dsp:txXfrm>
        <a:off x="44458" y="5285960"/>
        <a:ext cx="11351971" cy="821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72D952-EC67-1836-E294-65A4125DA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CE95D57-101F-5724-CB61-46D34A3B31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89C22A9-E637-C604-3C56-FB5B157BB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54EB-C3C9-408B-82E6-9884F947AFF9}" type="datetimeFigureOut">
              <a:rPr lang="tr-TR" smtClean="0"/>
              <a:t>15.02.2024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1F633F0-0D2A-2263-3E85-FA6C16A1D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665E562-B052-4F58-E56D-2E035E565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DBBD-211B-4C81-A601-82AF9081CD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4810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F4BEAE4-112D-6FB4-6A8B-74271A4DA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20F9FEBC-B1E3-3CC1-0B88-CA54A14276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FA6CF19-0F1F-EB7A-387E-D453A91C2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54EB-C3C9-408B-82E6-9884F947AFF9}" type="datetimeFigureOut">
              <a:rPr lang="tr-TR" smtClean="0"/>
              <a:t>15.02.2024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4D13144-FC3C-8702-971E-112587ED7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4604CB8-7F32-D60E-E219-180647579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DBBD-211B-4C81-A601-82AF9081CD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5414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6846BC8C-E0B5-6794-A34E-21F8BC8C4A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F24D64E-EA0D-ACDD-3016-5046F4A4B4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5868D77-C070-1957-83F2-87C7231C4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54EB-C3C9-408B-82E6-9884F947AFF9}" type="datetimeFigureOut">
              <a:rPr lang="tr-TR" smtClean="0"/>
              <a:t>15.02.2024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092CE72-53DE-B557-55BA-9E6D586F8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5D8851D-97D5-A884-AB77-6AA642839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DBBD-211B-4C81-A601-82AF9081CD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8466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FF260B9-E957-EC86-77C0-18FB1E196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6B7AD60-F883-E389-9F78-CCF6057A5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70FBA90-147E-D6DC-280C-124CDD371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54EB-C3C9-408B-82E6-9884F947AFF9}" type="datetimeFigureOut">
              <a:rPr lang="tr-TR" smtClean="0"/>
              <a:t>15.02.2024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5846944-92A9-A86F-75B9-713FF665F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059E086-DE86-0CEA-B56C-1DB2952D2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DBBD-211B-4C81-A601-82AF9081CD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8413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6466C8F-C089-7580-164B-0FE11C147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31FCBC4-1BAD-F44B-6C61-A98E1C2E5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21BF83F-3206-68A4-D533-5A2083D3C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54EB-C3C9-408B-82E6-9884F947AFF9}" type="datetimeFigureOut">
              <a:rPr lang="tr-TR" smtClean="0"/>
              <a:t>15.02.2024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6669CE5-14FC-192C-E0BF-CBF3C3DEB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BE0E024-C264-1E25-408D-B5487CAC9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DBBD-211B-4C81-A601-82AF9081CD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9102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94506DB-3DFC-2313-76D7-5EE0DB75D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51AC10B-154D-52E9-B563-A6C075EDDD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CD2B3AB-FFEA-2AB7-239E-6877B7E39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D5F6804-4496-511C-8F44-27C824BD6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54EB-C3C9-408B-82E6-9884F947AFF9}" type="datetimeFigureOut">
              <a:rPr lang="tr-TR" smtClean="0"/>
              <a:t>15.02.2024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D1766B0-883A-677A-60CB-07169674A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F4D7610-AE8C-4399-08F2-20364AE5B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DBBD-211B-4C81-A601-82AF9081CD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1547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3545FC7-EDB7-D883-5751-645CA8771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1463684-0C8A-52E6-6C63-5B19DC8D04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047D6B1-24B8-5232-B744-2C696EA12F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8E3F040-4AEE-CF96-025A-C66AAC87E1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232A7E10-EDDB-9D5D-FE32-099C514E63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869ED8CE-431B-5679-9619-BB1A82F83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54EB-C3C9-408B-82E6-9884F947AFF9}" type="datetimeFigureOut">
              <a:rPr lang="tr-TR" smtClean="0"/>
              <a:t>15.02.2024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7E6B5F2E-D655-050A-45EF-057EA04F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6DBA251D-4009-5E6B-B3C6-DEEDF18B4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DBBD-211B-4C81-A601-82AF9081CD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7289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FFA29F7-2BDF-3314-3953-A5DC5ACE1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22436F0-25F5-483A-D1D2-74407C380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54EB-C3C9-408B-82E6-9884F947AFF9}" type="datetimeFigureOut">
              <a:rPr lang="tr-TR" smtClean="0"/>
              <a:t>15.02.2024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C5053790-F047-4DF6-A107-69851891B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6CD7C14-4B96-2235-6237-94BA9BBD2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DBBD-211B-4C81-A601-82AF9081CD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8143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76D6CA3-B84A-CAC0-D5C7-9A6C33F9E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54EB-C3C9-408B-82E6-9884F947AFF9}" type="datetimeFigureOut">
              <a:rPr lang="tr-TR" smtClean="0"/>
              <a:t>15.02.2024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C1D7E846-28F9-0FDE-8F30-32FA5631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E4083D1-BE9F-3BE3-BB0A-623CBD69B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DBBD-211B-4C81-A601-82AF9081CD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452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5565BC-EEAF-FEF6-D70E-7C2A09486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A4DFA81-8844-0592-A0BF-2544BB423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53306F3-0BAA-D2A9-4AD1-F50554CAF3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DC7A27A-421F-1358-0B12-0C16CF411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54EB-C3C9-408B-82E6-9884F947AFF9}" type="datetimeFigureOut">
              <a:rPr lang="tr-TR" smtClean="0"/>
              <a:t>15.02.2024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AB5E831-BCD5-D256-A9F2-C92B9650E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A23D1C8-BF15-51EC-7451-E35F443D7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DBBD-211B-4C81-A601-82AF9081CD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4825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AB4066D-7CA7-56B8-16B3-1E7E8282E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FDDC8AB0-B4F1-EBEA-89FA-5649D40BF1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F5709ED-8E7C-2F5E-1BBE-7CF7BE209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2B9B583-59D3-A3C6-FCFB-D84FF6024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54EB-C3C9-408B-82E6-9884F947AFF9}" type="datetimeFigureOut">
              <a:rPr lang="tr-TR" smtClean="0"/>
              <a:t>15.02.2024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4238CA6-A0DA-1D61-0E53-DBF3AB9E2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B8AE834-8B82-008C-E17E-D9C906C16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DBBD-211B-4C81-A601-82AF9081CD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0695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B0A9AED-21BA-76D5-A12A-2329C5C72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22F2C0D-EC2C-201D-5E7D-D29A0AA5F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Contacte-nos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Seja bem-vindo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A30AC7B-3D5F-0177-333F-73F9A645B2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954EB-C3C9-408B-82E6-9884F947AFF9}" type="datetimeFigureOut">
              <a:rPr lang="tr-TR" smtClean="0"/>
              <a:t>15.02.2024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050F096-E7EA-00F4-4FEC-AC274AC212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9637228-29AD-DE19-8A6B-BA64BC5073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0DBBD-211B-4C81-A601-82AF9081CD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8541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White puzzle with one red piece">
            <a:extLst>
              <a:ext uri="{FF2B5EF4-FFF2-40B4-BE49-F238E27FC236}">
                <a16:creationId xmlns:a16="http://schemas.microsoft.com/office/drawing/2014/main" id="{51AF5E64-54C6-A739-B40B-21AACC7470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18" r="24114"/>
          <a:stretch/>
        </p:blipFill>
        <p:spPr>
          <a:xfrm>
            <a:off x="21" y="10"/>
            <a:ext cx="2963124" cy="332231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graphicFrame>
        <p:nvGraphicFramePr>
          <p:cNvPr id="13" name="Metin kutusu 4">
            <a:extLst>
              <a:ext uri="{FF2B5EF4-FFF2-40B4-BE49-F238E27FC236}">
                <a16:creationId xmlns:a16="http://schemas.microsoft.com/office/drawing/2014/main" id="{F93F687C-6B14-0964-4E14-86E32FF700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1704542"/>
              </p:ext>
            </p:extLst>
          </p:nvPr>
        </p:nvGraphicFramePr>
        <p:xfrm>
          <a:off x="2385753" y="299258"/>
          <a:ext cx="8968045" cy="6317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aveikslėlis 2" descr="Paveikslėlis, kuriame yra tekstas, Šriftas, logotipas, simbolis&#10;&#10;Automatiškai sugeneruotas aprašymas">
            <a:extLst>
              <a:ext uri="{FF2B5EF4-FFF2-40B4-BE49-F238E27FC236}">
                <a16:creationId xmlns:a16="http://schemas.microsoft.com/office/drawing/2014/main" id="{269B43A0-5B0A-3A34-34F0-FE91AC40E8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15" y="126737"/>
            <a:ext cx="3708076" cy="77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13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Metin kutusu 4">
            <a:extLst>
              <a:ext uri="{FF2B5EF4-FFF2-40B4-BE49-F238E27FC236}">
                <a16:creationId xmlns:a16="http://schemas.microsoft.com/office/drawing/2014/main" id="{5AFD5DA7-CB97-B6AD-68B8-33227C785D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2878909"/>
              </p:ext>
            </p:extLst>
          </p:nvPr>
        </p:nvGraphicFramePr>
        <p:xfrm>
          <a:off x="435427" y="166256"/>
          <a:ext cx="11440887" cy="6508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7401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295</Words>
  <Application>Microsoft Office PowerPoint</Application>
  <PresentationFormat>Plačiaekranė</PresentationFormat>
  <Paragraphs>14</Paragraphs>
  <Slides>2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Teması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Nebi Demir</dc:creator>
  <cp:keywords>, docId:9B1652215ED81548753FA25D7D50BA1E</cp:keywords>
  <cp:lastModifiedBy>JUOZAS MILIUS</cp:lastModifiedBy>
  <cp:revision>2</cp:revision>
  <dcterms:created xsi:type="dcterms:W3CDTF">2023-10-17T05:33:47Z</dcterms:created>
  <dcterms:modified xsi:type="dcterms:W3CDTF">2024-02-15T08:40:59Z</dcterms:modified>
</cp:coreProperties>
</file>